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3-06T10:48:13.818" v="72"/>
      <pc:docMkLst>
        <pc:docMk/>
      </pc:docMkLst>
      <pc:sldChg chg="modSp">
        <pc:chgData name="老兄 悟見" userId="d3c841b5715e98f1" providerId="LiveId" clId="{D9E73198-6FE9-424B-A940-70CE2F52EEB3}" dt="2022-03-06T10:45:16.701" v="26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3-06T10:45:16.701" v="26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6T10:45:47.069" v="30"/>
        <pc:sldMkLst>
          <pc:docMk/>
          <pc:sldMk cId="2073927438" sldId="301"/>
        </pc:sldMkLst>
        <pc:spChg chg="mod">
          <ac:chgData name="老兄 悟見" userId="d3c841b5715e98f1" providerId="LiveId" clId="{D9E73198-6FE9-424B-A940-70CE2F52EEB3}" dt="2022-03-06T10:45:47.069" v="30"/>
          <ac:spMkLst>
            <pc:docMk/>
            <pc:sldMk cId="2073927438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6T10:46:29.253" v="35"/>
        <pc:sldMkLst>
          <pc:docMk/>
          <pc:sldMk cId="915452564" sldId="302"/>
        </pc:sldMkLst>
        <pc:spChg chg="mod">
          <ac:chgData name="老兄 悟見" userId="d3c841b5715e98f1" providerId="LiveId" clId="{D9E73198-6FE9-424B-A940-70CE2F52EEB3}" dt="2022-03-06T10:46:29.253" v="35"/>
          <ac:spMkLst>
            <pc:docMk/>
            <pc:sldMk cId="915452564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3-06T10:47:06.994" v="41" actId="6549"/>
        <pc:sldMkLst>
          <pc:docMk/>
          <pc:sldMk cId="257619208" sldId="303"/>
        </pc:sldMkLst>
        <pc:spChg chg="mod">
          <ac:chgData name="老兄 悟見" userId="d3c841b5715e98f1" providerId="LiveId" clId="{D9E73198-6FE9-424B-A940-70CE2F52EEB3}" dt="2022-03-06T10:47:06.994" v="41" actId="6549"/>
          <ac:spMkLst>
            <pc:docMk/>
            <pc:sldMk cId="257619208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3-06T10:48:13.818" v="72"/>
        <pc:sldMkLst>
          <pc:docMk/>
          <pc:sldMk cId="2130025955" sldId="304"/>
        </pc:sldMkLst>
        <pc:spChg chg="mod">
          <ac:chgData name="老兄 悟見" userId="d3c841b5715e98f1" providerId="LiveId" clId="{D9E73198-6FE9-424B-A940-70CE2F52EEB3}" dt="2022-03-06T10:48:13.818" v="72"/>
          <ac:spMkLst>
            <pc:docMk/>
            <pc:sldMk cId="2130025955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4771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280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04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035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一、現在災難特別多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現在災難遍佈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，並非只有天災摧毀家園，使眾生受苦受難，還有個人在生活上無常的變化等等，爾等都無法掌握了，又如何能得到安穩的身與心呢？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況且修道若沒有辦道來輔助，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只獨善己身卻沒有功德，災難來時，也無法抵擋一切，你又要埋怨上天嗎。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二、有道可辦躲劫難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白陽時期的修辦，半聖半凡，使得人人有事做，有道可辦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，因為在天鼎地爐中磨練，免不了要修、要磨，然若沒有修辦道，做些功德來消減自己的冤愆債，在凡業上還是會有諸多事來磨，甚至折磨身與心，痛苦難以言盡，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慶幸在白陽時期，末後一著大清大算，有道降世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，讓人可以修辦道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行功了愿，以消累世冤愆債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392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三、明理人握機修辦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上天給予世人都是平等待遇，每個人都有機會得道、修道、辦道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，明理的人懂得把握機會，勤行不懈分秒必爭，不須要有太多的解釋，若說事業、課業很多、很忙，當你面臨生命最後一刻時，一切理由都派不上用場。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當今道真理真天命真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，既是為道而付出，怎怕自己做不到呢？所謂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人有善愿 天必從之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45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四、信為修道功德源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更何況人的潛能有多大，你知曉嗎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（不知道）既不知道，怎能因眼前的環境來侷限自己的腳步？是以要對自己有信心，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你對自己有信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心，等於對天道有信心，故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信為修道之母，功德之源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61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俄烏戰爭的啟示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五、感謝天恩師德佑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南海古佛詩曰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大道遍布在全球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有緣有分把道求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感謝天恩師德佑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明人指點見根由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前人循循之善誘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惠益良多永不休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願君修行有成就 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超脫輪迴之困囚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自立自強來自救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真心真意且真修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效法先哲立不朽 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做人本分萬勿丟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00259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515</Words>
  <Application>Microsoft Office PowerPoint</Application>
  <PresentationFormat>如螢幕大小 (16:9)</PresentationFormat>
  <Paragraphs>40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俄烏戰爭的啟示 悟見講</vt:lpstr>
      <vt:lpstr>俄烏戰爭的啟示 悟見講</vt:lpstr>
      <vt:lpstr>俄烏戰爭的啟示 悟見講</vt:lpstr>
      <vt:lpstr>俄烏戰爭的啟示 悟見講</vt:lpstr>
      <vt:lpstr>俄烏戰爭的啟示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2022-03-06T10:48:16Z</dcterms:modified>
  <cp:contentStatus/>
</cp:coreProperties>
</file>