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0" r:id="rId2"/>
    <p:sldId id="301" r:id="rId3"/>
    <p:sldId id="302" r:id="rId4"/>
    <p:sldId id="303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2" d="100"/>
          <a:sy n="82" d="100"/>
        </p:scale>
        <p:origin x="99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9E73198-6FE9-424B-A940-70CE2F52EEB3}"/>
    <pc:docChg chg="custSel addSld modSld">
      <pc:chgData name="老兄 悟見" userId="d3c841b5715e98f1" providerId="LiveId" clId="{D9E73198-6FE9-424B-A940-70CE2F52EEB3}" dt="2022-03-06T02:29:58.615" v="99"/>
      <pc:docMkLst>
        <pc:docMk/>
      </pc:docMkLst>
      <pc:sldChg chg="modSp">
        <pc:chgData name="老兄 悟見" userId="d3c841b5715e98f1" providerId="LiveId" clId="{D9E73198-6FE9-424B-A940-70CE2F52EEB3}" dt="2022-03-06T02:26:40.415" v="24"/>
        <pc:sldMkLst>
          <pc:docMk/>
          <pc:sldMk cId="2498647851" sldId="300"/>
        </pc:sldMkLst>
        <pc:spChg chg="mod">
          <ac:chgData name="老兄 悟見" userId="d3c841b5715e98f1" providerId="LiveId" clId="{D9E73198-6FE9-424B-A940-70CE2F52EEB3}" dt="2022-03-06T02:26:40.415" v="24"/>
          <ac:spMkLst>
            <pc:docMk/>
            <pc:sldMk cId="2498647851" sldId="300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3-06T02:28:00.176" v="46"/>
        <pc:sldMkLst>
          <pc:docMk/>
          <pc:sldMk cId="2458745838" sldId="301"/>
        </pc:sldMkLst>
        <pc:spChg chg="mod">
          <ac:chgData name="老兄 悟見" userId="d3c841b5715e98f1" providerId="LiveId" clId="{D9E73198-6FE9-424B-A940-70CE2F52EEB3}" dt="2022-03-06T02:28:00.176" v="46"/>
          <ac:spMkLst>
            <pc:docMk/>
            <pc:sldMk cId="2458745838" sldId="301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3-06T02:28:56.245" v="69"/>
        <pc:sldMkLst>
          <pc:docMk/>
          <pc:sldMk cId="602346033" sldId="302"/>
        </pc:sldMkLst>
        <pc:spChg chg="mod">
          <ac:chgData name="老兄 悟見" userId="d3c841b5715e98f1" providerId="LiveId" clId="{D9E73198-6FE9-424B-A940-70CE2F52EEB3}" dt="2022-03-06T02:28:56.245" v="69"/>
          <ac:spMkLst>
            <pc:docMk/>
            <pc:sldMk cId="602346033" sldId="302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3-06T02:29:58.615" v="99"/>
        <pc:sldMkLst>
          <pc:docMk/>
          <pc:sldMk cId="4173706933" sldId="303"/>
        </pc:sldMkLst>
        <pc:spChg chg="mod">
          <ac:chgData name="老兄 悟見" userId="d3c841b5715e98f1" providerId="LiveId" clId="{D9E73198-6FE9-424B-A940-70CE2F52EEB3}" dt="2022-03-06T02:29:58.615" v="99"/>
          <ac:spMkLst>
            <pc:docMk/>
            <pc:sldMk cId="4173706933" sldId="30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1237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0508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8543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俄烏戰爭民悲泣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一、佛道同源藏妙諦</a:t>
            </a: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貧扶弱顯神迹</a:t>
            </a:r>
          </a:p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心無私化昧迷</a:t>
            </a:r>
          </a:p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潑通達不拘泥</a:t>
            </a:r>
          </a:p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道同源藏妙諦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俄烏戰爭民悲泣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二、俄烏戰爭民悲泣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近日世局難安矣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民不聊生苦嘆息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烏俄戰亂民悲泣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火光四射炸宅第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凶惡陰狠加暴戾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慘絕人寰遭唾棄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魔性大發無正理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天人同愾必排擠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874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俄烏戰爭民悲泣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三、殘害百姓傷亡離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弱肉強食狼煙起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殘害百姓傷亡離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聖佛不忍同商議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挽化危亡救賢契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業障趁機討報急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手持令旗含怨氣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使盡千方與百計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阻礙佛仙擋救濟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2346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俄烏戰爭民悲泣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四、殘暴凶狠終自斃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諸佛勸解施法雨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撥善功彌補於你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無奈並非都願意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反怪佛仙缺道義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奉勸世人善功積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諸惡莫造才可以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災厄消減禍患避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平安康泰皆得宜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殘暴凶狠終自斃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天怒人怨報應即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時乃有限不再語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叩辭皇母救災去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370693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2941</TotalTime>
  <Words>263</Words>
  <Application>Microsoft Office PowerPoint</Application>
  <PresentationFormat>如螢幕大小 (16:9)</PresentationFormat>
  <Paragraphs>50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俄烏戰爭民悲泣 悟見講</vt:lpstr>
      <vt:lpstr>俄烏戰爭民悲泣 悟見講</vt:lpstr>
      <vt:lpstr>俄烏戰爭民悲泣 悟見講</vt:lpstr>
      <vt:lpstr>俄烏戰爭民悲泣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2022-03-06T02:30:03Z</dcterms:modified>
  <cp:contentStatus/>
</cp:coreProperties>
</file>