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73" r:id="rId2"/>
    <p:sldId id="374" r:id="rId3"/>
    <p:sldId id="375" r:id="rId4"/>
    <p:sldId id="376" r:id="rId5"/>
    <p:sldId id="377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82" autoAdjust="0"/>
    <p:restoredTop sz="92649" autoAdjust="0"/>
  </p:normalViewPr>
  <p:slideViewPr>
    <p:cSldViewPr>
      <p:cViewPr varScale="1">
        <p:scale>
          <a:sx n="65" d="100"/>
          <a:sy n="65" d="100"/>
        </p:scale>
        <p:origin x="850" y="8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2022/3/9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2022/3/9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2022/3/9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俄烏戰爭根本因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一、人造殺業惹戰爭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天災人禍如此多，皆因殺生太多。 你吃它半斤，就要還它八兩。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三官經：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世人殺生害命，罪積如山，若不早日猛心回頭，清靜齌戒，懺悔改過，則三災八難其劫難逃。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願雲禪師説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千百年來碗裡羹 </a:t>
            </a:r>
          </a:p>
          <a:p>
            <a:pPr marL="36576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冤深似海恨難平</a:t>
            </a:r>
          </a:p>
          <a:p>
            <a:pPr marL="36576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欲知世上刀兵劫 </a:t>
            </a:r>
          </a:p>
          <a:p>
            <a:pPr marL="36576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但聽屠門夜半聲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71596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俄烏戰爭根本因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二、殺業終究有報應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華嚴經：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雖經千百劫 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所作業不亡 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因緣會合時 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果報還自受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大道普傳，劫也就來了！ 這個時候是有冤討冤、有債討債、害命討命。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天災人禍之多，並不是上天設下的考驗，而是人們造諸惡業，心態行為偏差，造成普天下眾生塗炭。 追究起來，都是由心而起。 人心若是到了不知廉恥的地步，就是浩劫的開端。</a:t>
            </a:r>
          </a:p>
          <a:p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81791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俄烏戰爭根本因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三、三期末劫大清算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因為現在是三期末劫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，有許多以前的冤孽債，都要在這時候大清算，所以當它有機可趁的時候，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它當然不會放過這個機會。</a:t>
            </a:r>
          </a:p>
          <a:p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74081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俄烏戰爭根本因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四、定業不滅起戰爭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琉璃王攻打釋迦族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佛經記載，有琉璃王者領兵攻打釋迦族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，前三次皆為佛陀所阻擋勸退，等到第四次再領兵前來，佛陀知已無法挽回。 當琉璃王領兵進攻釋迦族包圍迦毗羅城，殺死了很多人，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佛陀十大弟子之一的目腱蓮尊者，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為救被困城中之人，以神通之力量，用缽救城內五百人，但一到城外，這些人卻完全化成血水。 那時有弟子問佛陀為何會如此，佛陀雲：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神通也抵不過業力。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74030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俄烏戰爭根本因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77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四、定業不滅起戰爭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琉璃王攻打釋迦族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並訴說其因由：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在一萬五千年前，有個漁村，有一日村民為了捉魚，將村內一湖水吸乾捉魚。 當時有一個小孩看見一隻魚在岸上跳，拿了一隻棍子打魚三下，就離開沒參加捉魚。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事情經過了一萬五千年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漁村所有的村民轉生在釋迦族，湖內的魚轉生為人，在琉璃王統領下，攻打釋迦族，誰也救不了他們，連目腱蓮神通廣大，也莫可奈何，當初拿棍子打魚三下的小孩就是我，在其業力產生的今天，我也頭痛三天，這是定業不滅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8748594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3379</TotalTime>
  <Words>578</Words>
  <Application>Microsoft Office PowerPoint</Application>
  <PresentationFormat>如螢幕大小 (16:9)</PresentationFormat>
  <Paragraphs>36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俄烏戰爭根本因 悟見講</vt:lpstr>
      <vt:lpstr>俄烏戰爭根本因 悟見講</vt:lpstr>
      <vt:lpstr>俄烏戰爭根本因 悟見講</vt:lpstr>
      <vt:lpstr>俄烏戰爭根本因 悟見講</vt:lpstr>
      <vt:lpstr>俄烏戰爭根本因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750</cp:revision>
  <dcterms:created xsi:type="dcterms:W3CDTF">2014-02-15T05:50:45Z</dcterms:created>
  <dcterms:modified xsi:type="dcterms:W3CDTF">2022-03-09T02:50:27Z</dcterms:modified>
  <cp:contentStatus/>
</cp:coreProperties>
</file>