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78" r:id="rId2"/>
    <p:sldId id="373" r:id="rId3"/>
    <p:sldId id="374" r:id="rId4"/>
    <p:sldId id="376" r:id="rId5"/>
    <p:sldId id="377" r:id="rId6"/>
    <p:sldId id="375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65" d="100"/>
          <a:sy n="65" d="100"/>
        </p:scale>
        <p:origin x="850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俄烏戰爭化除法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一、慈悲喜捨化業力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佛陀説的故事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那麼對其業力冤欠是否就束手無策，坐以待斃呢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？ 不然，慈悲喜捨就能轉化業力。 在琉璃王攻進城內，要滅釋迦族時，釋迦族的國王摩訶那摩，為他的族人懇求琉璃王說：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現在你要殺死這麼多人，也很不容易，我懇求你讓我潛到水裡，你就叫他們逃命，等我從水中上來，沒有逃得及的人，你再殺。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琉璃王心想殺數萬人也甚麻煩，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而一個人潛到水中不能多久，於是就答應了。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064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俄烏戰爭化除法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一、慈悲喜捨化業力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佛陀説的故事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當摩訶那摩潛入水中，大家即刻逃命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，但當二萬餘人都已奔逃得所剩無幾時，他開始看急，也奇怪摩訶那摩怎能那麼久都不出水來，於是命令一人下水中察看，當那人上來對琉璃王說：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摩訶那摩國王永遠不會浮上來了，他為了救他的族人，把頭髮縛在樹根上，抱著樹死了。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這時琉璃王默然不語，即收兵回去。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俄烏戰爭化除法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二、善心善願化業力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天地間眾生的因果、共業已經開始在翻掀、開始在大對案、大清算，所以徒兒們除了要多消業之外，也要再多發善心、發善願。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願不發，力就使不出！ 願力從何做起？ 從渡化眾生、重振三綱五常、宣揚仁義道德做起。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085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俄烏戰爭化除法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三、大願力扭轉業力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想要扭轉業力，就要有大願力。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願力是你原來的心，而不是來自外力。 願者原心也，發乎誠，覺性源，黃中通理，靈機現。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悲憫黎庶之苦難，遂誓聖命擔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，宣闡孔孟之玄傳，普濟九六得登彼岸，真修實懺，己律人寬，清靜不昧，功行德建。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3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俄烏戰爭化除法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四、吃素能化除戰爭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戒殺放生壽命延，慈悲養性可成仙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兇殘害命者必會夭病，唯有戒戒放生的人有福，天災人禍如此多，皆因殺生太多。 你吃牠半斤，就要還牠八兩。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觀看四面鬼叫聲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陰聲慘慘令人酸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菩提覺路不自創 </a:t>
            </a:r>
          </a:p>
          <a:p>
            <a:pPr marL="36576" indent="0">
              <a:buNone/>
            </a:pP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陀自性變污泥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6209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俄烏戰爭化除法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五、人人修道免災劫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消冤解孽談何易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勸爾莫要不在意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因果報應實厲害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尤在三期討得急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莫道爾無傷天理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六萬年來已高積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一指超生事實在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還須功德債相抵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6649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3386</TotalTime>
  <Words>644</Words>
  <Application>Microsoft Office PowerPoint</Application>
  <PresentationFormat>如螢幕大小 (16:9)</PresentationFormat>
  <Paragraphs>44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俄烏戰爭化除法 悟見講</vt:lpstr>
      <vt:lpstr>俄烏戰爭化除法 悟見講</vt:lpstr>
      <vt:lpstr>俄烏戰爭化除法 悟見講</vt:lpstr>
      <vt:lpstr>俄烏戰爭化除法 悟見講</vt:lpstr>
      <vt:lpstr>俄烏戰爭化除法 悟見講</vt:lpstr>
      <vt:lpstr>俄烏戰爭化除法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747</cp:revision>
  <dcterms:created xsi:type="dcterms:W3CDTF">2014-02-15T05:50:45Z</dcterms:created>
  <dcterms:modified xsi:type="dcterms:W3CDTF">2022-03-09T02:41:14Z</dcterms:modified>
  <cp:contentStatus/>
</cp:coreProperties>
</file>