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notesMasterIdLst>
    <p:notesMasterId r:id="rId8"/>
  </p:notesMasterIdLst>
  <p:sldIdLst>
    <p:sldId id="378" r:id="rId2"/>
    <p:sldId id="373" r:id="rId3"/>
    <p:sldId id="374" r:id="rId4"/>
    <p:sldId id="376" r:id="rId5"/>
    <p:sldId id="377" r:id="rId6"/>
    <p:sldId id="375" r:id="rId7"/>
  </p:sldIdLst>
  <p:sldSz cx="9144000" cy="5143500" type="screen16x9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悟見老兄" initials="悟見老兄" lastIdx="2" clrIdx="0">
    <p:extLst>
      <p:ext uri="{19B8F6BF-5375-455C-9EA6-DF929625EA0E}">
        <p15:presenceInfo xmlns:p15="http://schemas.microsoft.com/office/powerpoint/2012/main" userId="d3c841b5715e98f1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82" autoAdjust="0"/>
    <p:restoredTop sz="92649" autoAdjust="0"/>
  </p:normalViewPr>
  <p:slideViewPr>
    <p:cSldViewPr>
      <p:cViewPr varScale="1">
        <p:scale>
          <a:sx n="65" d="100"/>
          <a:sy n="65" d="100"/>
        </p:scale>
        <p:origin x="850" y="62"/>
      </p:cViewPr>
      <p:guideLst>
        <p:guide orient="horz" pos="162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頁首版面配置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E8FC2AE-9477-42B8-B8B4-4003DC3F4299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4" name="投影片圖像版面配置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zh-TW" altLang="en-US"/>
          </a:p>
        </p:txBody>
      </p:sp>
      <p:sp>
        <p:nvSpPr>
          <p:cNvPr id="5" name="備忘稿版面配置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zh-TW" altLang="en-US"/>
              <a:t>按一下以編輯母片文字樣式</a:t>
            </a:r>
          </a:p>
          <a:p>
            <a:pPr lvl="1"/>
            <a:r>
              <a:rPr lang="zh-TW" altLang="en-US"/>
              <a:t>第二層</a:t>
            </a:r>
          </a:p>
          <a:p>
            <a:pPr lvl="2"/>
            <a:r>
              <a:rPr lang="zh-TW" altLang="en-US"/>
              <a:t>第三層</a:t>
            </a:r>
          </a:p>
          <a:p>
            <a:pPr lvl="3"/>
            <a:r>
              <a:rPr lang="zh-TW" altLang="en-US"/>
              <a:t>第四層</a:t>
            </a:r>
          </a:p>
          <a:p>
            <a:pPr lvl="4"/>
            <a:r>
              <a:rPr lang="zh-TW" altLang="en-US"/>
              <a:t>第五層</a:t>
            </a:r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DB9DD47-EA54-43B7-9BF6-A09CA48C28D4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58711863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手繪多邊形 7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 8"/>
          <p:cNvSpPr>
            <a:spLocks noGrp="1"/>
          </p:cNvSpPr>
          <p:nvPr>
            <p:ph type="ctrTitle"/>
          </p:nvPr>
        </p:nvSpPr>
        <p:spPr>
          <a:xfrm>
            <a:off x="429064" y="2503170"/>
            <a:ext cx="6480048" cy="1725930"/>
          </a:xfrm>
        </p:spPr>
        <p:txBody>
          <a:bodyPr rIns="45720"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17" name="副標題 16"/>
          <p:cNvSpPr>
            <a:spLocks noGrp="1"/>
          </p:cNvSpPr>
          <p:nvPr>
            <p:ph type="subTitle" idx="1"/>
          </p:nvPr>
        </p:nvSpPr>
        <p:spPr>
          <a:xfrm>
            <a:off x="433050" y="1158609"/>
            <a:ext cx="6480048" cy="131445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zh-TW" altLang="en-US"/>
              <a:t>按一下以編輯母片副標題樣式</a:t>
            </a:r>
            <a:endParaRPr kumimoji="0" lang="en-US"/>
          </a:p>
        </p:txBody>
      </p:sp>
      <p:sp>
        <p:nvSpPr>
          <p:cNvPr id="30" name="日期版面配置區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19" name="頁尾版面配置區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27" name="投影片編號版面配置區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手繪多邊形 6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手繪多邊形 8"/>
          <p:cNvSpPr>
            <a:spLocks/>
          </p:cNvSpPr>
          <p:nvPr/>
        </p:nvSpPr>
        <p:spPr bwMode="auto">
          <a:xfrm>
            <a:off x="6105526" y="0"/>
            <a:ext cx="3038475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685800" y="2687878"/>
            <a:ext cx="6629400" cy="1369772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685800" y="1864350"/>
            <a:ext cx="6629400" cy="800016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</p:spPr>
        <p:txBody>
          <a:bodyPr/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4267200" y="1200151"/>
            <a:ext cx="3657600" cy="3394472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8229600" cy="8572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457200" y="4114800"/>
            <a:ext cx="4040188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3"/>
          </p:nvPr>
        </p:nvSpPr>
        <p:spPr>
          <a:xfrm>
            <a:off x="4645026" y="4114800"/>
            <a:ext cx="4041775" cy="628650"/>
          </a:xfrm>
        </p:spPr>
        <p:txBody>
          <a:bodyPr anchor="t"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內容版面配置區 4"/>
          <p:cNvSpPr>
            <a:spLocks noGrp="1"/>
          </p:cNvSpPr>
          <p:nvPr>
            <p:ph sz="quarter" idx="2"/>
          </p:nvPr>
        </p:nvSpPr>
        <p:spPr>
          <a:xfrm>
            <a:off x="457200" y="1137685"/>
            <a:ext cx="4040188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4645026" y="1137685"/>
            <a:ext cx="4041775" cy="295632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205740"/>
            <a:ext cx="7470648" cy="857250"/>
          </a:xfrm>
        </p:spPr>
        <p:txBody>
          <a:bodyPr anchor="ctr"/>
          <a:lstStyle>
            <a:lvl1pPr algn="l">
              <a:defRPr sz="4600"/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8" name="投影片編號版面配置區 7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  <p:sp>
        <p:nvSpPr>
          <p:cNvPr id="9" name="頁尾版面配置區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zh-TW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57200" y="889146"/>
            <a:ext cx="3200400" cy="547688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2"/>
          </p:nvPr>
        </p:nvSpPr>
        <p:spPr>
          <a:xfrm>
            <a:off x="457200" y="160818"/>
            <a:ext cx="2743200" cy="6858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1"/>
          </p:nvPr>
        </p:nvSpPr>
        <p:spPr>
          <a:xfrm>
            <a:off x="457200" y="1485900"/>
            <a:ext cx="7086600" cy="28575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zh-TW" altLang="en-US"/>
              <a:t>按一下以編輯母片文字樣式</a:t>
            </a:r>
          </a:p>
          <a:p>
            <a:pPr lvl="1" eaLnBrk="1" latinLnBrk="0" hangingPunct="1"/>
            <a:r>
              <a:rPr lang="zh-TW" altLang="en-US"/>
              <a:t>第二層</a:t>
            </a:r>
          </a:p>
          <a:p>
            <a:pPr lvl="2" eaLnBrk="1" latinLnBrk="0" hangingPunct="1"/>
            <a:r>
              <a:rPr lang="zh-TW" altLang="en-US"/>
              <a:t>第三層</a:t>
            </a:r>
          </a:p>
          <a:p>
            <a:pPr lvl="3" eaLnBrk="1" latinLnBrk="0" hangingPunct="1"/>
            <a:r>
              <a:rPr lang="zh-TW" altLang="en-US"/>
              <a:t>第四層</a:t>
            </a:r>
          </a:p>
          <a:p>
            <a:pPr lvl="4" eaLnBrk="1" latinLnBrk="0" hangingPunct="1"/>
            <a:r>
              <a:rPr lang="zh-TW" altLang="en-US"/>
              <a:t>第五層</a:t>
            </a:r>
            <a:endParaRPr kumimoji="0" 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>
          <a:xfrm>
            <a:off x="8156448" y="4816548"/>
            <a:ext cx="762000" cy="273844"/>
          </a:xfrm>
        </p:spPr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5556732" y="1279282"/>
            <a:ext cx="3053868" cy="940356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1065628" y="764930"/>
            <a:ext cx="4114800" cy="30861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zh-TW" altLang="en-US"/>
              <a:t>按一下圖示以新增圖片</a:t>
            </a:r>
            <a:endParaRPr kumimoji="0" lang="en-US" dirty="0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5556734" y="2249074"/>
            <a:ext cx="3053866" cy="199761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>
          <a:xfrm>
            <a:off x="457200" y="4816548"/>
            <a:ext cx="2133600" cy="273844"/>
          </a:xfrm>
        </p:spPr>
        <p:txBody>
          <a:bodyPr/>
          <a:lstStyle/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手繪多邊形 11"/>
          <p:cNvSpPr>
            <a:spLocks/>
          </p:cNvSpPr>
          <p:nvPr/>
        </p:nvSpPr>
        <p:spPr bwMode="auto">
          <a:xfrm>
            <a:off x="0" y="3564094"/>
            <a:ext cx="9144000" cy="158472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6" name="手繪多邊形 15"/>
          <p:cNvSpPr>
            <a:spLocks/>
          </p:cNvSpPr>
          <p:nvPr/>
        </p:nvSpPr>
        <p:spPr bwMode="auto">
          <a:xfrm>
            <a:off x="7315200" y="0"/>
            <a:ext cx="1828800" cy="51435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標題版面配置區 8"/>
          <p:cNvSpPr>
            <a:spLocks noGrp="1"/>
          </p:cNvSpPr>
          <p:nvPr>
            <p:ph type="title"/>
          </p:nvPr>
        </p:nvSpPr>
        <p:spPr>
          <a:xfrm>
            <a:off x="457200" y="205979"/>
            <a:ext cx="7467600" cy="857250"/>
          </a:xfrm>
          <a:prstGeom prst="rect">
            <a:avLst/>
          </a:prstGeom>
        </p:spPr>
        <p:txBody>
          <a:bodyPr vert="horz" lIns="45720" rIns="45720" anchor="ctr">
            <a:normAutofit/>
          </a:bodyPr>
          <a:lstStyle/>
          <a:p>
            <a:r>
              <a:rPr kumimoji="0" lang="zh-TW" altLang="en-US"/>
              <a:t>按一下以編輯母片標題樣式</a:t>
            </a:r>
            <a:endParaRPr kumimoji="0" lang="en-US"/>
          </a:p>
        </p:txBody>
      </p:sp>
      <p:sp>
        <p:nvSpPr>
          <p:cNvPr id="30" name="文字版面配置區 29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7467600" cy="3394472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zh-TW" altLang="en-US"/>
              <a:t>按一下以編輯母片文字樣式</a:t>
            </a:r>
          </a:p>
          <a:p>
            <a:pPr lvl="1" eaLnBrk="1" latinLnBrk="0" hangingPunct="1"/>
            <a:r>
              <a:rPr kumimoji="0" lang="zh-TW" altLang="en-US"/>
              <a:t>第二層</a:t>
            </a:r>
          </a:p>
          <a:p>
            <a:pPr lvl="2" eaLnBrk="1" latinLnBrk="0" hangingPunct="1"/>
            <a:r>
              <a:rPr kumimoji="0" lang="zh-TW" altLang="en-US"/>
              <a:t>第三層</a:t>
            </a:r>
          </a:p>
          <a:p>
            <a:pPr lvl="3" eaLnBrk="1" latinLnBrk="0" hangingPunct="1"/>
            <a:r>
              <a:rPr kumimoji="0" lang="zh-TW" altLang="en-US"/>
              <a:t>第四層</a:t>
            </a:r>
          </a:p>
          <a:p>
            <a:pPr lvl="4" eaLnBrk="1" latinLnBrk="0" hangingPunct="1"/>
            <a:r>
              <a:rPr kumimoji="0" lang="zh-TW" altLang="en-US"/>
              <a:t>第五層</a:t>
            </a:r>
            <a:endParaRPr kumimoji="0" lang="en-US"/>
          </a:p>
        </p:txBody>
      </p:sp>
      <p:sp>
        <p:nvSpPr>
          <p:cNvPr id="10" name="日期版面配置區 9"/>
          <p:cNvSpPr>
            <a:spLocks noGrp="1"/>
          </p:cNvSpPr>
          <p:nvPr>
            <p:ph type="dt" sz="half" idx="2"/>
          </p:nvPr>
        </p:nvSpPr>
        <p:spPr>
          <a:xfrm>
            <a:off x="457200" y="4816548"/>
            <a:ext cx="2133600" cy="273844"/>
          </a:xfrm>
          <a:prstGeom prst="rect">
            <a:avLst/>
          </a:prstGeom>
        </p:spPr>
        <p:txBody>
          <a:bodyPr vert="horz" bIns="0" anchor="b"/>
          <a:lstStyle>
            <a:lvl1pPr algn="l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EFB7D30-6152-4307-A58E-046766A68531}" type="datetimeFigureOut">
              <a:rPr lang="zh-TW" altLang="en-US" smtClean="0"/>
              <a:t>2022/3/9</a:t>
            </a:fld>
            <a:endParaRPr lang="zh-TW" altLang="en-US"/>
          </a:p>
        </p:txBody>
      </p:sp>
      <p:sp>
        <p:nvSpPr>
          <p:cNvPr id="22" name="頁尾版面配置區 21"/>
          <p:cNvSpPr>
            <a:spLocks noGrp="1"/>
          </p:cNvSpPr>
          <p:nvPr>
            <p:ph type="ftr" sz="quarter" idx="3"/>
          </p:nvPr>
        </p:nvSpPr>
        <p:spPr>
          <a:xfrm>
            <a:off x="3124200" y="4816548"/>
            <a:ext cx="2895600" cy="273844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18" name="投影片編號版面配置區 17"/>
          <p:cNvSpPr>
            <a:spLocks noGrp="1"/>
          </p:cNvSpPr>
          <p:nvPr>
            <p:ph type="sldNum" sz="quarter" idx="4"/>
          </p:nvPr>
        </p:nvSpPr>
        <p:spPr>
          <a:xfrm>
            <a:off x="8153400" y="4816548"/>
            <a:ext cx="762000" cy="273844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000">
                <a:solidFill>
                  <a:schemeClr val="tx2">
                    <a:shade val="50000"/>
                  </a:schemeClr>
                </a:solidFill>
              </a:defRPr>
            </a:lvl1pPr>
          </a:lstStyle>
          <a:p>
            <a:fld id="{6B625766-FFC0-46D1-927E-B5F464F61270}" type="slidenum">
              <a:rPr lang="zh-TW" altLang="en-US" smtClean="0"/>
              <a:t>‹#›</a:t>
            </a:fld>
            <a:endParaRPr lang="zh-TW" alt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46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20624" indent="-384048" algn="l" rtl="0" eaLnBrk="1" latinLnBrk="0" hangingPunct="1">
        <a:spcBef>
          <a:spcPct val="20000"/>
        </a:spcBef>
        <a:buClr>
          <a:schemeClr val="accent1"/>
        </a:buClr>
        <a:buSzPct val="80000"/>
        <a:buFont typeface="Wingdings 2"/>
        <a:buChar char=""/>
        <a:defRPr kumimoji="0"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76" indent="-274320" algn="l" rtl="0" eaLnBrk="1" latinLnBrk="0" hangingPunct="1">
        <a:spcBef>
          <a:spcPct val="20000"/>
        </a:spcBef>
        <a:buClr>
          <a:schemeClr val="accent1"/>
        </a:buClr>
        <a:buSzPct val="90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5840" indent="-256032" algn="l" rtl="0" eaLnBrk="1" latinLnBrk="0" hangingPunct="1">
        <a:spcBef>
          <a:spcPct val="20000"/>
        </a:spcBef>
        <a:buClr>
          <a:schemeClr val="accent2"/>
        </a:buClr>
        <a:buSzPct val="85000"/>
        <a:buFont typeface="Arial"/>
        <a:buChar char="○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80160" indent="-237744" algn="l" rtl="0" eaLnBrk="1" latinLnBrk="0" hangingPunct="1">
        <a:spcBef>
          <a:spcPct val="20000"/>
        </a:spcBef>
        <a:buClr>
          <a:schemeClr val="accent3"/>
        </a:buClr>
        <a:buSzPct val="90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90472" indent="-182880" algn="l" rtl="0" eaLnBrk="1" latinLnBrk="0" hangingPunct="1">
        <a:spcBef>
          <a:spcPct val="20000"/>
        </a:spcBef>
        <a:buClr>
          <a:schemeClr val="accent4"/>
        </a:buClr>
        <a:buSzPct val="100000"/>
        <a:buFont typeface="Arial"/>
        <a:buChar char="-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俄烏戰爭化除法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一、慈悲喜捨化業力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佛陀説的故事</a:t>
            </a:r>
          </a:p>
          <a:p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那麼對其業力冤欠是否就束手無策，坐以待斃呢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？ 不然，慈悲喜捨就能轉化業力。 在琉璃王攻進城內，要滅釋迦族時，釋迦族的國王摩訶那摩，為他的族人懇求琉璃王說：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現在你要殺死這麼多人，也很不容易，我懇求你讓我潛到水裡，你就叫他們逃命，等我從水中上來，沒有逃得及的人，你再殺。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</a:p>
          <a:p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琉璃王心想殺數萬人也甚麻煩，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而一個人潛到水中不能多久，於是就答應了。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02064769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俄烏戰爭化除法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一、慈悲喜捨化業力</a:t>
            </a:r>
          </a:p>
          <a:p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佛陀説的故事</a:t>
            </a:r>
          </a:p>
          <a:p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當摩訶那摩潛入水中，大家即刻逃命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，但當二萬餘人都已奔逃得所剩無幾時，他開始看急，也奇怪摩訶那摩怎能那麼久都不出水來，於是命令一人下水中察看，當那人上來對琉璃王說：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『</a:t>
            </a:r>
            <a:r>
              <a:rPr lang="zh-TW" altLang="en-US" dirty="0">
                <a:latin typeface="標楷體" panose="03000509000000000000" pitchFamily="65" charset="-120"/>
                <a:ea typeface="標楷體" panose="03000509000000000000" pitchFamily="65" charset="-120"/>
              </a:rPr>
              <a:t>摩訶那摩國王永遠不會浮上來了，他為了救他的族人，把頭髮縛在樹根上，抱著樹死了。 </a:t>
            </a:r>
            <a:r>
              <a:rPr lang="en-US" altLang="zh-TW" dirty="0">
                <a:latin typeface="標楷體" panose="03000509000000000000" pitchFamily="65" charset="-120"/>
                <a:ea typeface="標楷體" panose="03000509000000000000" pitchFamily="65" charset="-120"/>
              </a:rPr>
              <a:t>』</a:t>
            </a:r>
            <a:r>
              <a:rPr lang="zh-TW" altLang="en-US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這時琉璃王默然不語，即收兵回去。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67159676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俄烏戰爭化除法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二、善心善願化業力</a:t>
            </a:r>
          </a:p>
          <a:p>
            <a:r>
              <a:rPr lang="zh-TW" altLang="en-US" sz="3600" dirty="0">
                <a:solidFill>
                  <a:srgbClr val="00B0F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濟公老師說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天地間眾生的因果、共業已經開始在翻掀、開始在大對案、大清算，所以徒兒們除了要多消業之外，也要再多發善心、發善願。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南極老仙翁説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願不發，力就使不出！ 願力從何做起？ 從渡化眾生、重振三綱五常、宣揚仁義道德做起。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124085119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俄烏戰爭化除法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lnSpcReduction="100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三、大願力扭轉業力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南極老仙翁說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想要扭轉業力，就要有大願力。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願力是你原來的心，而不是來自外力。 願者原心也，發乎誠，覺性源，黃中通理，靈機現。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悲憫黎庶之苦難，遂誓聖命擔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，宣闡孔孟之玄傳，普濟九六得登彼岸，真修實懺，己律人寬，清靜不昧，功行德建。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3325368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俄烏戰爭化除法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 fontScale="92500"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四、吃素能化除戰爭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濟公老師説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戒殺放生壽命延，慈悲養性可成仙</a:t>
            </a: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。 兇殘害命者必會夭病，唯有戒戒放生的人有福，天災人禍如此多，皆因殺生太多。 你吃牠半斤，就要還牠八兩。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詩曰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觀看四面鬼叫聲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陰聲慘慘令人酸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菩提覺路不自創 </a:t>
            </a:r>
          </a:p>
          <a:p>
            <a:pPr marL="36576" indent="0">
              <a:buNone/>
            </a:pPr>
            <a:r>
              <a:rPr lang="zh-TW" altLang="en-US" sz="360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薩</a:t>
            </a: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陀自性變污泥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79620988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直排標題 3"/>
          <p:cNvSpPr>
            <a:spLocks noGrp="1"/>
          </p:cNvSpPr>
          <p:nvPr>
            <p:ph type="title" orient="vert"/>
          </p:nvPr>
        </p:nvSpPr>
        <p:spPr>
          <a:xfrm>
            <a:off x="8388424" y="123478"/>
            <a:ext cx="648072" cy="4869718"/>
          </a:xfrm>
        </p:spPr>
        <p:txBody>
          <a:bodyPr>
            <a:normAutofit/>
          </a:bodyPr>
          <a:lstStyle/>
          <a:p>
            <a:r>
              <a:rPr lang="zh-TW" altLang="en-US" sz="3600" dirty="0">
                <a:solidFill>
                  <a:srgbClr val="FF0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俄烏戰爭化除法 </a:t>
            </a:r>
            <a:r>
              <a:rPr lang="zh-TW" altLang="en-US" sz="3200" dirty="0">
                <a:latin typeface="標楷體" panose="03000509000000000000" pitchFamily="65" charset="-120"/>
                <a:ea typeface="標楷體" panose="03000509000000000000" pitchFamily="65" charset="-120"/>
              </a:rPr>
              <a:t>悟見講</a:t>
            </a:r>
            <a:endParaRPr lang="zh-TW" altLang="en-US" sz="3200" dirty="0">
              <a:solidFill>
                <a:srgbClr val="FF0000"/>
              </a:solidFill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  <p:sp>
        <p:nvSpPr>
          <p:cNvPr id="3" name="文字版面配置區 2">
            <a:extLst>
              <a:ext uri="{FF2B5EF4-FFF2-40B4-BE49-F238E27FC236}">
                <a16:creationId xmlns:a16="http://schemas.microsoft.com/office/drawing/2014/main" id="{EFCDE479-C3AE-2243-BC22-1CDD81792C0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179512" y="192173"/>
            <a:ext cx="8089274" cy="4797710"/>
          </a:xfrm>
        </p:spPr>
        <p:txBody>
          <a:bodyPr>
            <a:normAutofit/>
          </a:bodyPr>
          <a:lstStyle/>
          <a:p>
            <a:pPr marL="36576" indent="0">
              <a:buNone/>
            </a:pPr>
            <a:r>
              <a:rPr lang="zh-TW" altLang="en-US" sz="3600" dirty="0">
                <a:solidFill>
                  <a:srgbClr val="FFFF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五、人人修道免災劫</a:t>
            </a: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黑白無常詩</a:t>
            </a:r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  <a:p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消冤解孽談何易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勸爾莫要不在意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因果報應實厲害 </a:t>
            </a:r>
          </a:p>
          <a:p>
            <a:pPr marL="36576" indent="0">
              <a:buNone/>
            </a:pPr>
            <a:r>
              <a:rPr lang="zh-TW" altLang="en-US" sz="3600" dirty="0">
                <a:latin typeface="標楷體" panose="03000509000000000000" pitchFamily="65" charset="-120"/>
                <a:ea typeface="標楷體" panose="03000509000000000000" pitchFamily="65" charset="-120"/>
              </a:rPr>
              <a:t>  尤在三期討得急</a:t>
            </a:r>
          </a:p>
          <a:p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莫道爾無傷天理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六萬年來已高積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一指超生事實在 </a:t>
            </a:r>
          </a:p>
          <a:p>
            <a:pPr marL="36576" indent="0">
              <a:buNone/>
            </a:pPr>
            <a:r>
              <a:rPr lang="zh-TW" altLang="en-US" sz="3600" dirty="0">
                <a:solidFill>
                  <a:srgbClr val="FFC000"/>
                </a:solidFill>
                <a:latin typeface="標楷體" panose="03000509000000000000" pitchFamily="65" charset="-120"/>
                <a:ea typeface="標楷體" panose="03000509000000000000" pitchFamily="65" charset="-120"/>
              </a:rPr>
              <a:t>  還須功德債相抵</a:t>
            </a:r>
          </a:p>
          <a:p>
            <a:endParaRPr lang="en-US" altLang="zh-TW" sz="3600" dirty="0">
              <a:latin typeface="標楷體" panose="03000509000000000000" pitchFamily="65" charset="-120"/>
              <a:ea typeface="標楷體" panose="03000509000000000000" pitchFamily="65" charset="-120"/>
            </a:endParaRPr>
          </a:p>
        </p:txBody>
      </p:sp>
    </p:spTree>
    <p:extLst>
      <p:ext uri="{BB962C8B-B14F-4D97-AF65-F5344CB8AC3E}">
        <p14:creationId xmlns:p14="http://schemas.microsoft.com/office/powerpoint/2010/main" val="877664998"/>
      </p:ext>
    </p:extLst>
  </p:cSld>
  <p:clrMapOvr>
    <a:masterClrMapping/>
  </p:clrMapOvr>
</p:sld>
</file>

<file path=ppt/theme/theme1.xml><?xml version="1.0" encoding="utf-8"?>
<a:theme xmlns:a="http://schemas.openxmlformats.org/drawingml/2006/main" name="科技">
  <a:themeElements>
    <a:clrScheme name="科技">
      <a:dk1>
        <a:sysClr val="windowText" lastClr="000000"/>
      </a:dk1>
      <a:lt1>
        <a:sysClr val="window" lastClr="FFFFFF"/>
      </a:lt1>
      <a:dk2>
        <a:srgbClr val="3B3B3B"/>
      </a:dk2>
      <a:lt2>
        <a:srgbClr val="D4D2D0"/>
      </a:lt2>
      <a:accent1>
        <a:srgbClr val="6EA0B0"/>
      </a:accent1>
      <a:accent2>
        <a:srgbClr val="CCAF0A"/>
      </a:accent2>
      <a:accent3>
        <a:srgbClr val="8D89A4"/>
      </a:accent3>
      <a:accent4>
        <a:srgbClr val="748560"/>
      </a:accent4>
      <a:accent5>
        <a:srgbClr val="9E9273"/>
      </a:accent5>
      <a:accent6>
        <a:srgbClr val="7E848D"/>
      </a:accent6>
      <a:hlink>
        <a:srgbClr val="00C8C3"/>
      </a:hlink>
      <a:folHlink>
        <a:srgbClr val="A116E0"/>
      </a:folHlink>
    </a:clrScheme>
    <a:fontScheme name="科技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科技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3386</TotalTime>
  <Words>644</Words>
  <Application>Microsoft Office PowerPoint</Application>
  <PresentationFormat>如螢幕大小 (16:9)</PresentationFormat>
  <Paragraphs>44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5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2" baseType="lpstr">
      <vt:lpstr>標楷體</vt:lpstr>
      <vt:lpstr>Arial</vt:lpstr>
      <vt:lpstr>Calibri</vt:lpstr>
      <vt:lpstr>Franklin Gothic Book</vt:lpstr>
      <vt:lpstr>Wingdings 2</vt:lpstr>
      <vt:lpstr>科技</vt:lpstr>
      <vt:lpstr>俄烏戰爭化除法 悟見講</vt:lpstr>
      <vt:lpstr>俄烏戰爭化除法 悟見講</vt:lpstr>
      <vt:lpstr>俄烏戰爭化除法 悟見講</vt:lpstr>
      <vt:lpstr>俄烏戰爭化除法 悟見講</vt:lpstr>
      <vt:lpstr>俄烏戰爭化除法 悟見講</vt:lpstr>
      <vt:lpstr>俄烏戰爭化除法 悟見講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簡報</dc:title>
  <dc:creator>v345</dc:creator>
  <cp:lastModifiedBy>老兄 悟見</cp:lastModifiedBy>
  <cp:revision>747</cp:revision>
  <dcterms:created xsi:type="dcterms:W3CDTF">2014-02-15T05:50:45Z</dcterms:created>
  <dcterms:modified xsi:type="dcterms:W3CDTF">2022-03-09T02:41:14Z</dcterms:modified>
  <cp:contentStatus/>
</cp:coreProperties>
</file>