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05" r:id="rId2"/>
    <p:sldId id="314" r:id="rId3"/>
    <p:sldId id="313" r:id="rId4"/>
    <p:sldId id="312" r:id="rId5"/>
    <p:sldId id="311" r:id="rId6"/>
    <p:sldId id="310" r:id="rId7"/>
    <p:sldId id="309" r:id="rId8"/>
    <p:sldId id="308" r:id="rId9"/>
    <p:sldId id="307" r:id="rId10"/>
    <p:sldId id="306" r:id="rId11"/>
    <p:sldId id="301" r:id="rId12"/>
    <p:sldId id="304" r:id="rId13"/>
    <p:sldId id="302" r:id="rId14"/>
    <p:sldId id="315" r:id="rId15"/>
    <p:sldId id="300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2" d="100"/>
          <a:sy n="82" d="100"/>
        </p:scale>
        <p:origin x="99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D9E73198-6FE9-424B-A940-70CE2F52EEB3}"/>
    <pc:docChg chg="custSel addSld delSld modSld sldOrd">
      <pc:chgData name="老兄 悟見" userId="d3c841b5715e98f1" providerId="LiveId" clId="{D9E73198-6FE9-424B-A940-70CE2F52EEB3}" dt="2022-02-08T02:45:08.587" v="549"/>
      <pc:docMkLst>
        <pc:docMk/>
      </pc:docMkLst>
      <pc:sldChg chg="modSp ord">
        <pc:chgData name="老兄 悟見" userId="d3c841b5715e98f1" providerId="LiveId" clId="{D9E73198-6FE9-424B-A940-70CE2F52EEB3}" dt="2022-02-08T02:45:08.587" v="549"/>
        <pc:sldMkLst>
          <pc:docMk/>
          <pc:sldMk cId="2498647851" sldId="300"/>
        </pc:sldMkLst>
        <pc:spChg chg="mod">
          <ac:chgData name="老兄 悟見" userId="d3c841b5715e98f1" providerId="LiveId" clId="{D9E73198-6FE9-424B-A940-70CE2F52EEB3}" dt="2022-02-08T02:45:08.587" v="549"/>
          <ac:spMkLst>
            <pc:docMk/>
            <pc:sldMk cId="2498647851" sldId="300"/>
            <ac:spMk id="5" creationId="{00000000-0000-0000-0000-000000000000}"/>
          </ac:spMkLst>
        </pc:spChg>
      </pc:sldChg>
      <pc:sldChg chg="modSp ord">
        <pc:chgData name="老兄 悟見" userId="d3c841b5715e98f1" providerId="LiveId" clId="{D9E73198-6FE9-424B-A940-70CE2F52EEB3}" dt="2022-02-08T02:41:52.633" v="439" actId="20577"/>
        <pc:sldMkLst>
          <pc:docMk/>
          <pc:sldMk cId="3079646341" sldId="301"/>
        </pc:sldMkLst>
        <pc:spChg chg="mod">
          <ac:chgData name="老兄 悟見" userId="d3c841b5715e98f1" providerId="LiveId" clId="{D9E73198-6FE9-424B-A940-70CE2F52EEB3}" dt="2022-02-08T02:41:52.633" v="439" actId="20577"/>
          <ac:spMkLst>
            <pc:docMk/>
            <pc:sldMk cId="3079646341" sldId="301"/>
            <ac:spMk id="5" creationId="{00000000-0000-0000-0000-000000000000}"/>
          </ac:spMkLst>
        </pc:spChg>
      </pc:sldChg>
      <pc:sldChg chg="modSp ord">
        <pc:chgData name="老兄 悟見" userId="d3c841b5715e98f1" providerId="LiveId" clId="{D9E73198-6FE9-424B-A940-70CE2F52EEB3}" dt="2022-02-08T02:43:29.352" v="497"/>
        <pc:sldMkLst>
          <pc:docMk/>
          <pc:sldMk cId="1306632075" sldId="302"/>
        </pc:sldMkLst>
        <pc:spChg chg="mod">
          <ac:chgData name="老兄 悟見" userId="d3c841b5715e98f1" providerId="LiveId" clId="{D9E73198-6FE9-424B-A940-70CE2F52EEB3}" dt="2022-02-08T02:43:29.352" v="497"/>
          <ac:spMkLst>
            <pc:docMk/>
            <pc:sldMk cId="1306632075" sldId="302"/>
            <ac:spMk id="5" creationId="{00000000-0000-0000-0000-000000000000}"/>
          </ac:spMkLst>
        </pc:spChg>
      </pc:sldChg>
      <pc:sldChg chg="add del">
        <pc:chgData name="老兄 悟見" userId="d3c841b5715e98f1" providerId="LiveId" clId="{D9E73198-6FE9-424B-A940-70CE2F52EEB3}" dt="2022-02-08T02:28:38.511" v="75" actId="2696"/>
        <pc:sldMkLst>
          <pc:docMk/>
          <pc:sldMk cId="1195090458" sldId="303"/>
        </pc:sldMkLst>
      </pc:sldChg>
      <pc:sldChg chg="modSp add ord">
        <pc:chgData name="老兄 悟見" userId="d3c841b5715e98f1" providerId="LiveId" clId="{D9E73198-6FE9-424B-A940-70CE2F52EEB3}" dt="2022-02-08T02:42:42.774" v="469" actId="20577"/>
        <pc:sldMkLst>
          <pc:docMk/>
          <pc:sldMk cId="239887864" sldId="304"/>
        </pc:sldMkLst>
        <pc:spChg chg="mod">
          <ac:chgData name="老兄 悟見" userId="d3c841b5715e98f1" providerId="LiveId" clId="{D9E73198-6FE9-424B-A940-70CE2F52EEB3}" dt="2022-02-08T02:42:42.774" v="469" actId="20577"/>
          <ac:spMkLst>
            <pc:docMk/>
            <pc:sldMk cId="239887864" sldId="304"/>
            <ac:spMk id="5" creationId="{00000000-0000-0000-0000-000000000000}"/>
          </ac:spMkLst>
        </pc:spChg>
      </pc:sldChg>
      <pc:sldChg chg="modSp ord">
        <pc:chgData name="老兄 悟見" userId="d3c841b5715e98f1" providerId="LiveId" clId="{D9E73198-6FE9-424B-A940-70CE2F52EEB3}" dt="2022-02-08T02:32:53.181" v="136"/>
        <pc:sldMkLst>
          <pc:docMk/>
          <pc:sldMk cId="2047553985" sldId="305"/>
        </pc:sldMkLst>
        <pc:spChg chg="mod">
          <ac:chgData name="老兄 悟見" userId="d3c841b5715e98f1" providerId="LiveId" clId="{D9E73198-6FE9-424B-A940-70CE2F52EEB3}" dt="2022-02-08T02:32:53.181" v="136"/>
          <ac:spMkLst>
            <pc:docMk/>
            <pc:sldMk cId="2047553985" sldId="305"/>
            <ac:spMk id="5" creationId="{00000000-0000-0000-0000-000000000000}"/>
          </ac:spMkLst>
        </pc:spChg>
      </pc:sldChg>
      <pc:sldChg chg="modSp add ord">
        <pc:chgData name="老兄 悟見" userId="d3c841b5715e98f1" providerId="LiveId" clId="{D9E73198-6FE9-424B-A940-70CE2F52EEB3}" dt="2022-02-08T02:41:02.649" v="411" actId="20577"/>
        <pc:sldMkLst>
          <pc:docMk/>
          <pc:sldMk cId="2993452169" sldId="306"/>
        </pc:sldMkLst>
        <pc:spChg chg="mod">
          <ac:chgData name="老兄 悟見" userId="d3c841b5715e98f1" providerId="LiveId" clId="{D9E73198-6FE9-424B-A940-70CE2F52EEB3}" dt="2022-02-08T02:41:02.649" v="411" actId="20577"/>
          <ac:spMkLst>
            <pc:docMk/>
            <pc:sldMk cId="2993452169" sldId="306"/>
            <ac:spMk id="5" creationId="{00000000-0000-0000-0000-000000000000}"/>
          </ac:spMkLst>
        </pc:spChg>
      </pc:sldChg>
      <pc:sldChg chg="modSp add ord">
        <pc:chgData name="老兄 悟見" userId="d3c841b5715e98f1" providerId="LiveId" clId="{D9E73198-6FE9-424B-A940-70CE2F52EEB3}" dt="2022-02-08T02:39:32.741" v="366" actId="20577"/>
        <pc:sldMkLst>
          <pc:docMk/>
          <pc:sldMk cId="3698834648" sldId="307"/>
        </pc:sldMkLst>
        <pc:spChg chg="mod">
          <ac:chgData name="老兄 悟見" userId="d3c841b5715e98f1" providerId="LiveId" clId="{D9E73198-6FE9-424B-A940-70CE2F52EEB3}" dt="2022-02-08T02:39:32.741" v="366" actId="20577"/>
          <ac:spMkLst>
            <pc:docMk/>
            <pc:sldMk cId="3698834648" sldId="307"/>
            <ac:spMk id="5" creationId="{00000000-0000-0000-0000-000000000000}"/>
          </ac:spMkLst>
        </pc:spChg>
      </pc:sldChg>
      <pc:sldChg chg="modSp ord">
        <pc:chgData name="老兄 悟見" userId="d3c841b5715e98f1" providerId="LiveId" clId="{D9E73198-6FE9-424B-A940-70CE2F52EEB3}" dt="2022-02-08T02:38:39.304" v="336" actId="20577"/>
        <pc:sldMkLst>
          <pc:docMk/>
          <pc:sldMk cId="4062939853" sldId="308"/>
        </pc:sldMkLst>
        <pc:spChg chg="mod">
          <ac:chgData name="老兄 悟見" userId="d3c841b5715e98f1" providerId="LiveId" clId="{D9E73198-6FE9-424B-A940-70CE2F52EEB3}" dt="2022-02-08T02:38:39.304" v="336" actId="20577"/>
          <ac:spMkLst>
            <pc:docMk/>
            <pc:sldMk cId="4062939853" sldId="308"/>
            <ac:spMk id="5" creationId="{00000000-0000-0000-0000-000000000000}"/>
          </ac:spMkLst>
        </pc:spChg>
      </pc:sldChg>
      <pc:sldChg chg="modSp add ord">
        <pc:chgData name="老兄 悟見" userId="d3c841b5715e98f1" providerId="LiveId" clId="{D9E73198-6FE9-424B-A940-70CE2F52EEB3}" dt="2022-02-08T02:37:47.571" v="308"/>
        <pc:sldMkLst>
          <pc:docMk/>
          <pc:sldMk cId="1938278159" sldId="309"/>
        </pc:sldMkLst>
        <pc:spChg chg="mod">
          <ac:chgData name="老兄 悟見" userId="d3c841b5715e98f1" providerId="LiveId" clId="{D9E73198-6FE9-424B-A940-70CE2F52EEB3}" dt="2022-02-08T02:37:47.571" v="308"/>
          <ac:spMkLst>
            <pc:docMk/>
            <pc:sldMk cId="1938278159" sldId="309"/>
            <ac:spMk id="5" creationId="{00000000-0000-0000-0000-000000000000}"/>
          </ac:spMkLst>
        </pc:spChg>
      </pc:sldChg>
      <pc:sldChg chg="modSp add ord">
        <pc:chgData name="老兄 悟見" userId="d3c841b5715e98f1" providerId="LiveId" clId="{D9E73198-6FE9-424B-A940-70CE2F52EEB3}" dt="2022-02-08T02:36:54.510" v="278"/>
        <pc:sldMkLst>
          <pc:docMk/>
          <pc:sldMk cId="266778794" sldId="310"/>
        </pc:sldMkLst>
        <pc:spChg chg="mod">
          <ac:chgData name="老兄 悟見" userId="d3c841b5715e98f1" providerId="LiveId" clId="{D9E73198-6FE9-424B-A940-70CE2F52EEB3}" dt="2022-02-08T02:36:54.510" v="278"/>
          <ac:spMkLst>
            <pc:docMk/>
            <pc:sldMk cId="266778794" sldId="310"/>
            <ac:spMk id="5" creationId="{00000000-0000-0000-0000-000000000000}"/>
          </ac:spMkLst>
        </pc:spChg>
      </pc:sldChg>
      <pc:sldChg chg="modSp ord">
        <pc:chgData name="老兄 悟見" userId="d3c841b5715e98f1" providerId="LiveId" clId="{D9E73198-6FE9-424B-A940-70CE2F52EEB3}" dt="2022-02-08T02:36:06.025" v="250"/>
        <pc:sldMkLst>
          <pc:docMk/>
          <pc:sldMk cId="4102225427" sldId="311"/>
        </pc:sldMkLst>
        <pc:spChg chg="mod">
          <ac:chgData name="老兄 悟見" userId="d3c841b5715e98f1" providerId="LiveId" clId="{D9E73198-6FE9-424B-A940-70CE2F52EEB3}" dt="2022-02-08T02:36:06.025" v="250"/>
          <ac:spMkLst>
            <pc:docMk/>
            <pc:sldMk cId="4102225427" sldId="311"/>
            <ac:spMk id="5" creationId="{00000000-0000-0000-0000-000000000000}"/>
          </ac:spMkLst>
        </pc:spChg>
      </pc:sldChg>
      <pc:sldChg chg="modSp add ord">
        <pc:chgData name="老兄 悟見" userId="d3c841b5715e98f1" providerId="LiveId" clId="{D9E73198-6FE9-424B-A940-70CE2F52EEB3}" dt="2022-02-08T02:35:22.992" v="222"/>
        <pc:sldMkLst>
          <pc:docMk/>
          <pc:sldMk cId="3786498413" sldId="312"/>
        </pc:sldMkLst>
        <pc:spChg chg="mod">
          <ac:chgData name="老兄 悟見" userId="d3c841b5715e98f1" providerId="LiveId" clId="{D9E73198-6FE9-424B-A940-70CE2F52EEB3}" dt="2022-02-08T02:35:22.992" v="222"/>
          <ac:spMkLst>
            <pc:docMk/>
            <pc:sldMk cId="3786498413" sldId="312"/>
            <ac:spMk id="5" creationId="{00000000-0000-0000-0000-000000000000}"/>
          </ac:spMkLst>
        </pc:spChg>
      </pc:sldChg>
      <pc:sldChg chg="modSp add ord">
        <pc:chgData name="老兄 悟見" userId="d3c841b5715e98f1" providerId="LiveId" clId="{D9E73198-6FE9-424B-A940-70CE2F52EEB3}" dt="2022-02-08T02:34:31.399" v="192"/>
        <pc:sldMkLst>
          <pc:docMk/>
          <pc:sldMk cId="4191561745" sldId="313"/>
        </pc:sldMkLst>
        <pc:spChg chg="mod">
          <ac:chgData name="老兄 悟見" userId="d3c841b5715e98f1" providerId="LiveId" clId="{D9E73198-6FE9-424B-A940-70CE2F52EEB3}" dt="2022-02-08T02:34:31.399" v="192"/>
          <ac:spMkLst>
            <pc:docMk/>
            <pc:sldMk cId="4191561745" sldId="313"/>
            <ac:spMk id="5" creationId="{00000000-0000-0000-0000-000000000000}"/>
          </ac:spMkLst>
        </pc:spChg>
      </pc:sldChg>
      <pc:sldChg chg="modSp ord">
        <pc:chgData name="老兄 悟見" userId="d3c841b5715e98f1" providerId="LiveId" clId="{D9E73198-6FE9-424B-A940-70CE2F52EEB3}" dt="2022-02-08T02:33:44.321" v="164"/>
        <pc:sldMkLst>
          <pc:docMk/>
          <pc:sldMk cId="4007965197" sldId="314"/>
        </pc:sldMkLst>
        <pc:spChg chg="mod">
          <ac:chgData name="老兄 悟見" userId="d3c841b5715e98f1" providerId="LiveId" clId="{D9E73198-6FE9-424B-A940-70CE2F52EEB3}" dt="2022-02-08T02:33:44.321" v="164"/>
          <ac:spMkLst>
            <pc:docMk/>
            <pc:sldMk cId="4007965197" sldId="314"/>
            <ac:spMk id="5" creationId="{00000000-0000-0000-0000-000000000000}"/>
          </ac:spMkLst>
        </pc:spChg>
      </pc:sldChg>
      <pc:sldChg chg="modSp add ord">
        <pc:chgData name="老兄 悟見" userId="d3c841b5715e98f1" providerId="LiveId" clId="{D9E73198-6FE9-424B-A940-70CE2F52EEB3}" dt="2022-02-08T02:44:23.570" v="527"/>
        <pc:sldMkLst>
          <pc:docMk/>
          <pc:sldMk cId="2815688532" sldId="315"/>
        </pc:sldMkLst>
        <pc:spChg chg="mod">
          <ac:chgData name="老兄 悟見" userId="d3c841b5715e98f1" providerId="LiveId" clId="{D9E73198-6FE9-424B-A940-70CE2F52EEB3}" dt="2022-02-08T02:44:23.570" v="527"/>
          <ac:spMkLst>
            <pc:docMk/>
            <pc:sldMk cId="2815688532" sldId="315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22844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87212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6103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76768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54798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41282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3014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6885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4335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2253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6741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0059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5472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486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來年局勢談修辦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2021-12-31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濟公老師臨壇聖訓解説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一、人心惶惶今年度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好久不見眾徒賢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大家是否皆平安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人心惶惶今年度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人人自危在心田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徒兒徒兒莫害怕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安心定性二六間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今時更應真修辦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把握良機建功端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指引有缘眾佛子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同能登上救生船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發揮愛心如菩薩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不言休息不辭難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7553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來年局勢談修辦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十、來年如何言難述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來年如何言難述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天機不可告眾焉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世局時勢多轉變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人事更迭難預言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修者靜心待時進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安住當下勿躁喧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當止則止不逞強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危亂之邦勿入焉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沉著應對轉變事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明哲保身危轉安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為師今時眾勸誡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好好修辦莫有偏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3452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來年局勢談修辦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十一、無論何時皆要修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有時當思無時苦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惜衣惜食惜萬緣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珍惜身邊之擁有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時時感恩無怨言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無論何時皆要修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定靜安慮每一天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不論何處皆要辦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建功立德道闡宣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師會永遠徒兒候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伴徒面對諸難關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為了徒兒苦不怕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一切後果師承擔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9646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來年局勢談修辦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十二、只願眾徒心向道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只願眾徒心向道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夫復何求苦亦甘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最末後了非戲言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當有所覺速逩前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與眾徒兒聚佛庭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為師歡喜樂盈盈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徒兒大家可安好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否因疫情不修行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徒皆上天賢良者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無所恐懼往前衝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濟公之徒非泛泛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勇於承擔朝光明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887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來年局勢談修辦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十三、行功立德品蓮登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徒有一分之誠意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上天定然皆記明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徒有至誠天感動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有朝定能見天晴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腳步踏穩天梯邁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行功立德品蓮登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誰修誰得當知曉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莫待回首一場空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修道心性臻完善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脾氣毛病皆掃空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做好眾生之示範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無形之中得敬崇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6632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來年局勢談修辦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十四、修道辦道皆重要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修道辦道皆重要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內外如一當知明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充實自己有學養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煅煉心性更圓融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渡化佛子慈悲用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苦口婆心定成功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時光匆匆去不返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相聚時光實短暫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不捨眾徒亦得捨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大家努力修辦專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一人一顆平安果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祝福徒兒皆順安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5688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來年局勢談修辦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十五、知足常樂無所求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健健康康是福氣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快快樂樂每一天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知足常樂無所求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喜神定然繞身邊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因時有限不多述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不再往下訓批談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徒兒們呀多珍重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日日求佛身心安 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來年局勢談修辦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二、發心立愿誠不改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感恩報恩心中抱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敬天敬人態恭謙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發心立愿誠不改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上天定然護身邊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人有善願得天助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一誠九應天垂憐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愿力化作行動力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無為付出功果添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法喜充滿每一刻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榮耀功德歸上天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異己不非建言納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固執己見易墜淵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796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來年局勢談修辦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三、正知正見正道奉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不因個人之臆測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造謠生事事謬傳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正知正見正道奉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道聽塗說枉稱賢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明理修真理不亂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真心奉道無有偏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中堅份子道場立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一心揚道愛道焉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代天宣化啟迷子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不負天恩師德寬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始終如一不退轉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心如磐石一樣般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1561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來年局勢談修辦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四、立愿了愿天職荷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立愿了愿天職荷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全力以赴快加鞭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急起直追聖賢法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修道之中了因緣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但盼徒眾能知曉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一分耕耘一分穫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天道酬勤有見證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寸功寸果天記全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今生修辦今生成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不負自己好因緣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真知真行有緣渡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善盡己責無敷衍 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6498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來年局勢談修辦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五、人才分師憂勞苦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徒兒是否為人才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是否歡喜為人才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是否有心佛堂設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是否真理存心齋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是否無畏愿力立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是否一心壯志懷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是否甘心三施並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是否願意道程開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人才所應為何事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當要明白在心海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人才分師憂勞苦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體師之心行荒垓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2225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來年局勢談修辦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六、愈是困境愈修辦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愈是困境愈修辦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切勿因此而徘徊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豈可自己來淘汰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勿讓師憂淚滿腮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趁勢而為真功建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不再茫茫不明白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勇於駕舟眾生濟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推展聖業渡迷孩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能修能辦乃幸運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非是為師巧言排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修辦二字皆知道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若無因緣難行哉</a:t>
            </a:r>
          </a:p>
        </p:txBody>
      </p:sp>
    </p:spTree>
    <p:extLst>
      <p:ext uri="{BB962C8B-B14F-4D97-AF65-F5344CB8AC3E}">
        <p14:creationId xmlns:p14="http://schemas.microsoft.com/office/powerpoint/2010/main" val="266778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來年局勢談修辦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七、當知其中佛仙護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當知其中佛仙護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爾等方能佛果栽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千萬不可等閑視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勿當遊戲招罪災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修辦乃為神聖事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莫笑修者太癡呆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眾徒能為修辦事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即是佛仙當明白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師願徒眾常精進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力行大道魁元摘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人生無常徒常言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各有感受在心園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8278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來年局勢談修辦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八、辛丑年間疫情亂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悲歡離合人間世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生離死別傷痛全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凡有相者皆虛妄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佛典經章告完全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壇前眾徒否能夠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體會其中之意含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辛丑年間疫情亂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三災八難遍大千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此乃上天之警示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亦為啟示眾坤乾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人性原本為純善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落入後天蔽塵煙</a:t>
            </a:r>
          </a:p>
        </p:txBody>
      </p:sp>
    </p:spTree>
    <p:extLst>
      <p:ext uri="{BB962C8B-B14F-4D97-AF65-F5344CB8AC3E}">
        <p14:creationId xmlns:p14="http://schemas.microsoft.com/office/powerpoint/2010/main" val="4062939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來年局勢談修辦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九、自作孽來自承受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貪嗔癡愛魔火惹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酒色財氣困真顏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為名為利為享受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傷天害理事做全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自作孽來自承受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天道好還理不遷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師勸眾等眾善奉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諸惡莫作離罪淵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清口茹素為護生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清心寡慾歸自然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常能靜心觀自在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覺照覺醒改過愆</a:t>
            </a:r>
          </a:p>
        </p:txBody>
      </p:sp>
    </p:spTree>
    <p:extLst>
      <p:ext uri="{BB962C8B-B14F-4D97-AF65-F5344CB8AC3E}">
        <p14:creationId xmlns:p14="http://schemas.microsoft.com/office/powerpoint/2010/main" val="369883464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2963</TotalTime>
  <Words>1345</Words>
  <Application>Microsoft Office PowerPoint</Application>
  <PresentationFormat>如螢幕大小 (16:9)</PresentationFormat>
  <Paragraphs>237</Paragraphs>
  <Slides>15</Slides>
  <Notes>15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來年局勢談修辦 悟見講</vt:lpstr>
      <vt:lpstr>來年局勢談修辦 悟見講</vt:lpstr>
      <vt:lpstr>來年局勢談修辦 悟見講</vt:lpstr>
      <vt:lpstr>來年局勢談修辦 悟見講</vt:lpstr>
      <vt:lpstr>來年局勢談修辦 悟見講</vt:lpstr>
      <vt:lpstr>來年局勢談修辦 悟見講</vt:lpstr>
      <vt:lpstr>來年局勢談修辦 悟見講</vt:lpstr>
      <vt:lpstr>來年局勢談修辦 悟見講</vt:lpstr>
      <vt:lpstr>來年局勢談修辦 悟見講</vt:lpstr>
      <vt:lpstr>來年局勢談修辦 悟見講</vt:lpstr>
      <vt:lpstr>來年局勢談修辦 悟見講</vt:lpstr>
      <vt:lpstr>來年局勢談修辦 悟見講</vt:lpstr>
      <vt:lpstr>來年局勢談修辦 悟見講</vt:lpstr>
      <vt:lpstr>來年局勢談修辦 悟見講</vt:lpstr>
      <vt:lpstr>來年局勢談修辦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2022-02-08T02:45:11Z</dcterms:modified>
  <cp:contentStatus/>
</cp:coreProperties>
</file>