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353" r:id="rId2"/>
    <p:sldId id="354" r:id="rId3"/>
    <p:sldId id="355" r:id="rId4"/>
    <p:sldId id="357" r:id="rId5"/>
    <p:sldId id="356" r:id="rId6"/>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悟見老兄" initials="悟見老兄" lastIdx="2" clrIdx="0">
    <p:extLst>
      <p:ext uri="{19B8F6BF-5375-455C-9EA6-DF929625EA0E}">
        <p15:presenceInfo xmlns:p15="http://schemas.microsoft.com/office/powerpoint/2012/main" userId="d3c841b5715e98f1"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9300" autoAdjust="0"/>
    <p:restoredTop sz="93421" autoAdjust="0"/>
  </p:normalViewPr>
  <p:slideViewPr>
    <p:cSldViewPr>
      <p:cViewPr varScale="1">
        <p:scale>
          <a:sx n="82" d="100"/>
          <a:sy n="82" d="100"/>
        </p:scale>
        <p:origin x="1060" y="8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老兄 悟見" userId="d3c841b5715e98f1" providerId="LiveId" clId="{FEC854D4-75B7-4B96-ABF4-3D2E2E1EA3CB}"/>
    <pc:docChg chg="custSel addSld modSld">
      <pc:chgData name="老兄 悟見" userId="d3c841b5715e98f1" providerId="LiveId" clId="{FEC854D4-75B7-4B96-ABF4-3D2E2E1EA3CB}" dt="2022-03-22T09:22:31.465" v="44"/>
      <pc:docMkLst>
        <pc:docMk/>
      </pc:docMkLst>
      <pc:sldChg chg="modSp">
        <pc:chgData name="老兄 悟見" userId="d3c841b5715e98f1" providerId="LiveId" clId="{FEC854D4-75B7-4B96-ABF4-3D2E2E1EA3CB}" dt="2022-03-22T09:19:52.516" v="24"/>
        <pc:sldMkLst>
          <pc:docMk/>
          <pc:sldMk cId="1030620117" sldId="353"/>
        </pc:sldMkLst>
        <pc:spChg chg="mod">
          <ac:chgData name="老兄 悟見" userId="d3c841b5715e98f1" providerId="LiveId" clId="{FEC854D4-75B7-4B96-ABF4-3D2E2E1EA3CB}" dt="2022-03-22T09:19:52.516" v="24"/>
          <ac:spMkLst>
            <pc:docMk/>
            <pc:sldMk cId="1030620117" sldId="353"/>
            <ac:spMk id="5" creationId="{00000000-0000-0000-0000-000000000000}"/>
          </ac:spMkLst>
        </pc:spChg>
      </pc:sldChg>
      <pc:sldChg chg="modSp">
        <pc:chgData name="老兄 悟見" userId="d3c841b5715e98f1" providerId="LiveId" clId="{FEC854D4-75B7-4B96-ABF4-3D2E2E1EA3CB}" dt="2022-03-22T09:20:21.788" v="29"/>
        <pc:sldMkLst>
          <pc:docMk/>
          <pc:sldMk cId="383773117" sldId="354"/>
        </pc:sldMkLst>
        <pc:spChg chg="mod">
          <ac:chgData name="老兄 悟見" userId="d3c841b5715e98f1" providerId="LiveId" clId="{FEC854D4-75B7-4B96-ABF4-3D2E2E1EA3CB}" dt="2022-03-22T09:20:21.788" v="29"/>
          <ac:spMkLst>
            <pc:docMk/>
            <pc:sldMk cId="383773117" sldId="354"/>
            <ac:spMk id="5" creationId="{00000000-0000-0000-0000-000000000000}"/>
          </ac:spMkLst>
        </pc:spChg>
      </pc:sldChg>
      <pc:sldChg chg="modSp">
        <pc:chgData name="老兄 悟見" userId="d3c841b5715e98f1" providerId="LiveId" clId="{FEC854D4-75B7-4B96-ABF4-3D2E2E1EA3CB}" dt="2022-03-22T09:21:07.242" v="35"/>
        <pc:sldMkLst>
          <pc:docMk/>
          <pc:sldMk cId="2835401384" sldId="355"/>
        </pc:sldMkLst>
        <pc:spChg chg="mod">
          <ac:chgData name="老兄 悟見" userId="d3c841b5715e98f1" providerId="LiveId" clId="{FEC854D4-75B7-4B96-ABF4-3D2E2E1EA3CB}" dt="2022-03-22T09:21:07.242" v="35"/>
          <ac:spMkLst>
            <pc:docMk/>
            <pc:sldMk cId="2835401384" sldId="355"/>
            <ac:spMk id="5" creationId="{00000000-0000-0000-0000-000000000000}"/>
          </ac:spMkLst>
        </pc:spChg>
      </pc:sldChg>
      <pc:sldChg chg="modSp add">
        <pc:chgData name="老兄 悟見" userId="d3c841b5715e98f1" providerId="LiveId" clId="{FEC854D4-75B7-4B96-ABF4-3D2E2E1EA3CB}" dt="2022-03-22T09:22:31.465" v="44"/>
        <pc:sldMkLst>
          <pc:docMk/>
          <pc:sldMk cId="1944617835" sldId="356"/>
        </pc:sldMkLst>
        <pc:spChg chg="mod">
          <ac:chgData name="老兄 悟見" userId="d3c841b5715e98f1" providerId="LiveId" clId="{FEC854D4-75B7-4B96-ABF4-3D2E2E1EA3CB}" dt="2022-03-22T09:22:31.465" v="44"/>
          <ac:spMkLst>
            <pc:docMk/>
            <pc:sldMk cId="1944617835" sldId="356"/>
            <ac:spMk id="5" creationId="{00000000-0000-0000-0000-000000000000}"/>
          </ac:spMkLst>
        </pc:spChg>
      </pc:sldChg>
      <pc:sldChg chg="modSp">
        <pc:chgData name="老兄 悟見" userId="d3c841b5715e98f1" providerId="LiveId" clId="{FEC854D4-75B7-4B96-ABF4-3D2E2E1EA3CB}" dt="2022-03-22T09:21:45.136" v="39"/>
        <pc:sldMkLst>
          <pc:docMk/>
          <pc:sldMk cId="48602168" sldId="357"/>
        </pc:sldMkLst>
        <pc:spChg chg="mod">
          <ac:chgData name="老兄 悟見" userId="d3c841b5715e98f1" providerId="LiveId" clId="{FEC854D4-75B7-4B96-ABF4-3D2E2E1EA3CB}" dt="2022-03-22T09:21:45.136" v="39"/>
          <ac:spMkLst>
            <pc:docMk/>
            <pc:sldMk cId="48602168" sldId="357"/>
            <ac:spMk id="5"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E8FC2AE-9477-42B8-B8B4-4003DC3F4299}" type="datetimeFigureOut">
              <a:rPr lang="zh-TW" altLang="en-US" smtClean="0"/>
              <a:t>2022/3/22</a:t>
            </a:fld>
            <a:endParaRPr lang="zh-TW" altLang="en-US"/>
          </a:p>
        </p:txBody>
      </p:sp>
      <p:sp>
        <p:nvSpPr>
          <p:cNvPr id="4" name="投影片圖像版面配置區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DB9DD47-EA54-43B7-9BF6-A09CA48C28D4}" type="slidenum">
              <a:rPr lang="zh-TW" altLang="en-US" smtClean="0"/>
              <a:t>‹#›</a:t>
            </a:fld>
            <a:endParaRPr lang="zh-TW" altLang="en-US"/>
          </a:p>
        </p:txBody>
      </p:sp>
    </p:spTree>
    <p:extLst>
      <p:ext uri="{BB962C8B-B14F-4D97-AF65-F5344CB8AC3E}">
        <p14:creationId xmlns:p14="http://schemas.microsoft.com/office/powerpoint/2010/main" val="58711863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手繪多邊形 7"/>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 8"/>
          <p:cNvSpPr>
            <a:spLocks noGrp="1"/>
          </p:cNvSpPr>
          <p:nvPr>
            <p:ph type="ctrTitle"/>
          </p:nvPr>
        </p:nvSpPr>
        <p:spPr>
          <a:xfrm>
            <a:off x="429064" y="2503170"/>
            <a:ext cx="6480048" cy="172593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17" name="副標題 16"/>
          <p:cNvSpPr>
            <a:spLocks noGrp="1"/>
          </p:cNvSpPr>
          <p:nvPr>
            <p:ph type="subTitle" idx="1"/>
          </p:nvPr>
        </p:nvSpPr>
        <p:spPr>
          <a:xfrm>
            <a:off x="433050" y="1158609"/>
            <a:ext cx="6480048" cy="131445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zh-TW" altLang="en-US"/>
              <a:t>按一下以編輯母片副標題樣式</a:t>
            </a:r>
            <a:endParaRPr kumimoji="0" lang="en-US"/>
          </a:p>
        </p:txBody>
      </p:sp>
      <p:sp>
        <p:nvSpPr>
          <p:cNvPr id="30" name="日期版面配置區 29"/>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19" name="頁尾版面配置區 18"/>
          <p:cNvSpPr>
            <a:spLocks noGrp="1"/>
          </p:cNvSpPr>
          <p:nvPr>
            <p:ph type="ftr" sz="quarter" idx="11"/>
          </p:nvPr>
        </p:nvSpPr>
        <p:spPr/>
        <p:txBody>
          <a:bodyPr/>
          <a:lstStyle/>
          <a:p>
            <a:endParaRPr lang="zh-TW" altLang="en-US"/>
          </a:p>
        </p:txBody>
      </p:sp>
      <p:sp>
        <p:nvSpPr>
          <p:cNvPr id="27" name="投影片編號版面配置區 2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kumimoji="0" lang="zh-TW" altLang="en-US"/>
              <a:t>按一下以編輯母片標題樣式</a:t>
            </a:r>
            <a:endParaRPr kumimoji="0" lang="en-US"/>
          </a:p>
        </p:txBody>
      </p:sp>
      <p:sp>
        <p:nvSpPr>
          <p:cNvPr id="3" name="直排文字版面配置區 2"/>
          <p:cNvSpPr>
            <a:spLocks noGrp="1"/>
          </p:cNvSpPr>
          <p:nvPr>
            <p:ph type="body" orient="vert" idx="1"/>
          </p:nvPr>
        </p:nvSpPr>
        <p:spPr>
          <a:xfrm>
            <a:off x="457200" y="205979"/>
            <a:ext cx="6019800" cy="4388644"/>
          </a:xfrm>
        </p:spPr>
        <p:txBody>
          <a:bodyPr vert="eaVert"/>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lgn="l">
              <a:defRPr/>
            </a:lvl1pPr>
          </a:lstStyle>
          <a:p>
            <a:r>
              <a:rPr kumimoji="0" lang="zh-TW" altLang="en-US"/>
              <a:t>按一下以編輯母片標題樣式</a:t>
            </a:r>
            <a:endParaRPr kumimoji="0" lang="en-US"/>
          </a:p>
        </p:txBody>
      </p:sp>
      <p:sp>
        <p:nvSpPr>
          <p:cNvPr id="3" name="內容版面配置區 2"/>
          <p:cNvSpPr>
            <a:spLocks noGrp="1"/>
          </p:cNvSpPr>
          <p:nvPr>
            <p:ph idx="1"/>
          </p:nvPr>
        </p:nvSpPr>
        <p:spPr/>
        <p:txBody>
          <a:body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spTree>
      <p:nvGrpSpPr>
        <p:cNvPr id="1" name=""/>
        <p:cNvGrpSpPr/>
        <p:nvPr/>
      </p:nvGrpSpPr>
      <p:grpSpPr>
        <a:xfrm>
          <a:off x="0" y="0"/>
          <a:ext cx="0" cy="0"/>
          <a:chOff x="0" y="0"/>
          <a:chExt cx="0" cy="0"/>
        </a:xfrm>
      </p:grpSpPr>
      <p:sp>
        <p:nvSpPr>
          <p:cNvPr id="7" name="手繪多邊形 6"/>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手繪多邊形 8"/>
          <p:cNvSpPr>
            <a:spLocks/>
          </p:cNvSpPr>
          <p:nvPr/>
        </p:nvSpPr>
        <p:spPr bwMode="auto">
          <a:xfrm>
            <a:off x="6105526" y="0"/>
            <a:ext cx="3038475"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標題 1"/>
          <p:cNvSpPr>
            <a:spLocks noGrp="1"/>
          </p:cNvSpPr>
          <p:nvPr>
            <p:ph type="title"/>
          </p:nvPr>
        </p:nvSpPr>
        <p:spPr>
          <a:xfrm>
            <a:off x="685800" y="2687878"/>
            <a:ext cx="6629400" cy="1369772"/>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685800" y="1864350"/>
            <a:ext cx="6629400" cy="800016"/>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zh-TW" altLang="en-US"/>
              <a:t>按一下以編輯母片文字樣式</a:t>
            </a:r>
          </a:p>
        </p:txBody>
      </p:sp>
      <p:sp>
        <p:nvSpPr>
          <p:cNvPr id="4" name="日期版面配置區 3"/>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979"/>
            <a:ext cx="7467600" cy="857250"/>
          </a:xfrm>
        </p:spPr>
        <p:txBody>
          <a:bodyPr/>
          <a:lstStyle/>
          <a:p>
            <a:r>
              <a:rPr kumimoji="0" lang="zh-TW" altLang="en-US"/>
              <a:t>按一下以編輯母片標題樣式</a:t>
            </a:r>
            <a:endParaRPr kumimoji="0" lang="en-US"/>
          </a:p>
        </p:txBody>
      </p:sp>
      <p:sp>
        <p:nvSpPr>
          <p:cNvPr id="3" name="內容版面配置區 2"/>
          <p:cNvSpPr>
            <a:spLocks noGrp="1"/>
          </p:cNvSpPr>
          <p:nvPr>
            <p:ph sz="half" idx="1"/>
          </p:nvPr>
        </p:nvSpPr>
        <p:spPr>
          <a:xfrm>
            <a:off x="45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4" name="內容版面配置區 3"/>
          <p:cNvSpPr>
            <a:spLocks noGrp="1"/>
          </p:cNvSpPr>
          <p:nvPr>
            <p:ph sz="half" idx="2"/>
          </p:nvPr>
        </p:nvSpPr>
        <p:spPr>
          <a:xfrm>
            <a:off x="4267200" y="1200151"/>
            <a:ext cx="3657600" cy="3394472"/>
          </a:xfrm>
        </p:spPr>
        <p:txBody>
          <a:bodyPr/>
          <a:lstStyle>
            <a:lvl1pPr>
              <a:defRPr sz="2600"/>
            </a:lvl1pPr>
            <a:lvl2pPr>
              <a:defRPr sz="2200"/>
            </a:lvl2pPr>
            <a:lvl3pPr>
              <a:defRPr sz="2000"/>
            </a:lvl3pPr>
            <a:lvl4pPr>
              <a:defRPr sz="1800"/>
            </a:lvl4pPr>
            <a:lvl5pPr>
              <a:defRPr sz="18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a:xfrm>
            <a:off x="457200" y="204788"/>
            <a:ext cx="8229600" cy="857250"/>
          </a:xfrm>
        </p:spPr>
        <p:txBody>
          <a:bodyPr anchor="ctr"/>
          <a:lstStyle>
            <a:lvl1pPr>
              <a:defRPr/>
            </a:lvl1pPr>
          </a:lstStyle>
          <a:p>
            <a:r>
              <a:rPr kumimoji="0" lang="zh-TW" altLang="en-US"/>
              <a:t>按一下以編輯母片標題樣式</a:t>
            </a:r>
            <a:endParaRPr kumimoji="0" lang="en-US"/>
          </a:p>
        </p:txBody>
      </p:sp>
      <p:sp>
        <p:nvSpPr>
          <p:cNvPr id="3" name="文字版面配置區 2"/>
          <p:cNvSpPr>
            <a:spLocks noGrp="1"/>
          </p:cNvSpPr>
          <p:nvPr>
            <p:ph type="body" idx="1"/>
          </p:nvPr>
        </p:nvSpPr>
        <p:spPr>
          <a:xfrm>
            <a:off x="457200" y="4114800"/>
            <a:ext cx="4040188"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4" name="文字版面配置區 3"/>
          <p:cNvSpPr>
            <a:spLocks noGrp="1"/>
          </p:cNvSpPr>
          <p:nvPr>
            <p:ph type="body" sz="half" idx="3"/>
          </p:nvPr>
        </p:nvSpPr>
        <p:spPr>
          <a:xfrm>
            <a:off x="4645026" y="4114800"/>
            <a:ext cx="4041775" cy="62865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zh-TW" altLang="en-US"/>
              <a:t>按一下以編輯母片文字樣式</a:t>
            </a:r>
          </a:p>
        </p:txBody>
      </p:sp>
      <p:sp>
        <p:nvSpPr>
          <p:cNvPr id="5" name="內容版面配置區 4"/>
          <p:cNvSpPr>
            <a:spLocks noGrp="1"/>
          </p:cNvSpPr>
          <p:nvPr>
            <p:ph sz="quarter" idx="2"/>
          </p:nvPr>
        </p:nvSpPr>
        <p:spPr>
          <a:xfrm>
            <a:off x="457200" y="1137685"/>
            <a:ext cx="4040188"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6" name="內容版面配置區 5"/>
          <p:cNvSpPr>
            <a:spLocks noGrp="1"/>
          </p:cNvSpPr>
          <p:nvPr>
            <p:ph sz="quarter" idx="4"/>
          </p:nvPr>
        </p:nvSpPr>
        <p:spPr>
          <a:xfrm>
            <a:off x="4645026" y="1137685"/>
            <a:ext cx="4041775" cy="2956322"/>
          </a:xfrm>
        </p:spPr>
        <p:txBody>
          <a:bodyPr/>
          <a:lstStyle>
            <a:lvl1pPr>
              <a:defRPr sz="2400"/>
            </a:lvl1pPr>
            <a:lvl2pPr>
              <a:defRPr sz="2000"/>
            </a:lvl2pPr>
            <a:lvl3pPr>
              <a:defRPr sz="1800"/>
            </a:lvl3pPr>
            <a:lvl4pPr>
              <a:defRPr sz="1600"/>
            </a:lvl4pPr>
            <a:lvl5pPr>
              <a:defRPr sz="16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05740"/>
            <a:ext cx="7470648" cy="857250"/>
          </a:xfrm>
        </p:spPr>
        <p:txBody>
          <a:bodyPr anchor="ctr"/>
          <a:lstStyle>
            <a:lvl1pPr algn="l">
              <a:defRPr sz="4600"/>
            </a:lvl1pPr>
          </a:lstStyle>
          <a:p>
            <a:r>
              <a:rPr kumimoji="0" lang="zh-TW" altLang="en-US"/>
              <a:t>按一下以編輯母片標題樣式</a:t>
            </a:r>
            <a:endParaRPr kumimoji="0" lang="en-US"/>
          </a:p>
        </p:txBody>
      </p:sp>
      <p:sp>
        <p:nvSpPr>
          <p:cNvPr id="7" name="日期版面配置區 6"/>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8" name="投影片編號版面配置區 7"/>
          <p:cNvSpPr>
            <a:spLocks noGrp="1"/>
          </p:cNvSpPr>
          <p:nvPr>
            <p:ph type="sldNum" sz="quarter" idx="11"/>
          </p:nvPr>
        </p:nvSpPr>
        <p:spPr/>
        <p:txBody>
          <a:bodyPr/>
          <a:lstStyle/>
          <a:p>
            <a:fld id="{6B625766-FFC0-46D1-927E-B5F464F61270}" type="slidenum">
              <a:rPr lang="zh-TW" altLang="en-US" smtClean="0"/>
              <a:t>‹#›</a:t>
            </a:fld>
            <a:endParaRPr lang="zh-TW" altLang="en-US"/>
          </a:p>
        </p:txBody>
      </p:sp>
      <p:sp>
        <p:nvSpPr>
          <p:cNvPr id="9" name="頁尾版面配置區 8"/>
          <p:cNvSpPr>
            <a:spLocks noGrp="1"/>
          </p:cNvSpPr>
          <p:nvPr>
            <p:ph type="ftr" sz="quarter" idx="12"/>
          </p:nvPr>
        </p:nvSpPr>
        <p:spPr/>
        <p:txBody>
          <a:bodyPr/>
          <a:lstStyle/>
          <a:p>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889146"/>
            <a:ext cx="3200400" cy="547688"/>
          </a:xfrm>
        </p:spPr>
        <p:txBody>
          <a:bodyPr tIns="0" bIns="0" anchor="t"/>
          <a:lstStyle>
            <a:lvl1pPr algn="l">
              <a:buNone/>
              <a:defRPr sz="1800" b="1">
                <a:solidFill>
                  <a:schemeClr val="accent1"/>
                </a:solidFill>
              </a:defRPr>
            </a:lvl1pPr>
          </a:lstStyle>
          <a:p>
            <a:r>
              <a:rPr kumimoji="0" lang="zh-TW" altLang="en-US"/>
              <a:t>按一下以編輯母片標題樣式</a:t>
            </a:r>
            <a:endParaRPr kumimoji="0" lang="en-US"/>
          </a:p>
        </p:txBody>
      </p:sp>
      <p:sp>
        <p:nvSpPr>
          <p:cNvPr id="3" name="文字版面配置區 2"/>
          <p:cNvSpPr>
            <a:spLocks noGrp="1"/>
          </p:cNvSpPr>
          <p:nvPr>
            <p:ph type="body" idx="2"/>
          </p:nvPr>
        </p:nvSpPr>
        <p:spPr>
          <a:xfrm>
            <a:off x="457200" y="160818"/>
            <a:ext cx="2743200" cy="6858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zh-TW" altLang="en-US"/>
              <a:t>按一下以編輯母片文字樣式</a:t>
            </a:r>
          </a:p>
        </p:txBody>
      </p:sp>
      <p:sp>
        <p:nvSpPr>
          <p:cNvPr id="4" name="內容版面配置區 3"/>
          <p:cNvSpPr>
            <a:spLocks noGrp="1"/>
          </p:cNvSpPr>
          <p:nvPr>
            <p:ph sz="half" idx="1"/>
          </p:nvPr>
        </p:nvSpPr>
        <p:spPr>
          <a:xfrm>
            <a:off x="457200" y="1485900"/>
            <a:ext cx="7086600" cy="2857500"/>
          </a:xfrm>
        </p:spPr>
        <p:txBody>
          <a:bodyPr/>
          <a:lstStyle>
            <a:lvl1pPr>
              <a:defRPr sz="2800"/>
            </a:lvl1pPr>
            <a:lvl2pPr>
              <a:defRPr sz="2400"/>
            </a:lvl2pPr>
            <a:lvl3pPr>
              <a:defRPr sz="2200"/>
            </a:lvl3pPr>
            <a:lvl4pPr>
              <a:defRPr sz="2000"/>
            </a:lvl4pPr>
            <a:lvl5pPr>
              <a:defRPr sz="2000"/>
            </a:lvl5pPr>
          </a:lstStyle>
          <a:p>
            <a:pPr lvl="0" eaLnBrk="1" latinLnBrk="0" hangingPunct="1"/>
            <a:r>
              <a:rPr lang="zh-TW" altLang="en-US"/>
              <a:t>按一下以編輯母片文字樣式</a:t>
            </a:r>
          </a:p>
          <a:p>
            <a:pPr lvl="1" eaLnBrk="1" latinLnBrk="0" hangingPunct="1"/>
            <a:r>
              <a:rPr lang="zh-TW" altLang="en-US"/>
              <a:t>第二層</a:t>
            </a:r>
          </a:p>
          <a:p>
            <a:pPr lvl="2" eaLnBrk="1" latinLnBrk="0" hangingPunct="1"/>
            <a:r>
              <a:rPr lang="zh-TW" altLang="en-US"/>
              <a:t>第三層</a:t>
            </a:r>
          </a:p>
          <a:p>
            <a:pPr lvl="3" eaLnBrk="1" latinLnBrk="0" hangingPunct="1"/>
            <a:r>
              <a:rPr lang="zh-TW" altLang="en-US"/>
              <a:t>第四層</a:t>
            </a:r>
          </a:p>
          <a:p>
            <a:pPr lvl="4" eaLnBrk="1" latinLnBrk="0" hangingPunct="1"/>
            <a:r>
              <a:rPr lang="zh-TW" altLang="en-US"/>
              <a:t>第五層</a:t>
            </a:r>
            <a:endParaRPr kumimoji="0" lang="en-US"/>
          </a:p>
        </p:txBody>
      </p:sp>
      <p:sp>
        <p:nvSpPr>
          <p:cNvPr id="5" name="日期版面配置區 4"/>
          <p:cNvSpPr>
            <a:spLocks noGrp="1"/>
          </p:cNvSpPr>
          <p:nvPr>
            <p:ph type="dt" sz="half" idx="10"/>
          </p:nvPr>
        </p:nvSpPr>
        <p:spPr/>
        <p:txBody>
          <a:bodyPr/>
          <a:lstStyle/>
          <a:p>
            <a:fld id="{6EFB7D30-6152-4307-A58E-046766A68531}" type="datetimeFigureOut">
              <a:rPr lang="zh-TW" altLang="en-US" smtClean="0"/>
              <a:t>2022/3/22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a:xfrm>
            <a:off x="8156448" y="4816548"/>
            <a:ext cx="762000" cy="273844"/>
          </a:xfrm>
        </p:spPr>
        <p:txBody>
          <a:bodyPr/>
          <a:lstStyle/>
          <a:p>
            <a:fld id="{6B625766-FFC0-46D1-927E-B5F464F61270}"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5556732" y="1279282"/>
            <a:ext cx="3053868" cy="940356"/>
          </a:xfrm>
        </p:spPr>
        <p:txBody>
          <a:bodyPr anchor="b"/>
          <a:lstStyle>
            <a:lvl1pPr algn="l">
              <a:buNone/>
              <a:defRPr sz="2200" b="1">
                <a:solidFill>
                  <a:schemeClr val="accent1"/>
                </a:solidFill>
              </a:defRPr>
            </a:lvl1pPr>
          </a:lstStyle>
          <a:p>
            <a:r>
              <a:rPr kumimoji="0" lang="zh-TW" altLang="en-US"/>
              <a:t>按一下以編輯母片標題樣式</a:t>
            </a:r>
            <a:endParaRPr kumimoji="0" lang="en-US"/>
          </a:p>
        </p:txBody>
      </p:sp>
      <p:sp>
        <p:nvSpPr>
          <p:cNvPr id="3" name="圖片版面配置區 2"/>
          <p:cNvSpPr>
            <a:spLocks noGrp="1"/>
          </p:cNvSpPr>
          <p:nvPr>
            <p:ph type="pic" idx="1"/>
          </p:nvPr>
        </p:nvSpPr>
        <p:spPr>
          <a:xfrm>
            <a:off x="1065628" y="764930"/>
            <a:ext cx="4114800" cy="30861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zh-TW" altLang="en-US"/>
              <a:t>按一下圖示以新增圖片</a:t>
            </a:r>
            <a:endParaRPr kumimoji="0" lang="en-US" dirty="0"/>
          </a:p>
        </p:txBody>
      </p:sp>
      <p:sp>
        <p:nvSpPr>
          <p:cNvPr id="4" name="文字版面配置區 3"/>
          <p:cNvSpPr>
            <a:spLocks noGrp="1"/>
          </p:cNvSpPr>
          <p:nvPr>
            <p:ph type="body" sz="half" idx="2"/>
          </p:nvPr>
        </p:nvSpPr>
        <p:spPr>
          <a:xfrm>
            <a:off x="5556734" y="2249074"/>
            <a:ext cx="3053866" cy="199761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zh-TW" altLang="en-US"/>
              <a:t>按一下以編輯母片文字樣式</a:t>
            </a:r>
          </a:p>
        </p:txBody>
      </p:sp>
      <p:sp>
        <p:nvSpPr>
          <p:cNvPr id="5" name="日期版面配置區 4"/>
          <p:cNvSpPr>
            <a:spLocks noGrp="1"/>
          </p:cNvSpPr>
          <p:nvPr>
            <p:ph type="dt" sz="half" idx="10"/>
          </p:nvPr>
        </p:nvSpPr>
        <p:spPr>
          <a:xfrm>
            <a:off x="457200" y="4816548"/>
            <a:ext cx="2133600" cy="273844"/>
          </a:xfrm>
        </p:spPr>
        <p:txBody>
          <a:bodyPr/>
          <a:lstStyle/>
          <a:p>
            <a:fld id="{6EFB7D30-6152-4307-A58E-046766A68531}" type="datetimeFigureOut">
              <a:rPr lang="zh-TW" altLang="en-US" smtClean="0"/>
              <a:t>2022/3/22</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6B625766-FFC0-46D1-927E-B5F464F61270}"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手繪多邊形 11"/>
          <p:cNvSpPr>
            <a:spLocks/>
          </p:cNvSpPr>
          <p:nvPr/>
        </p:nvSpPr>
        <p:spPr bwMode="auto">
          <a:xfrm>
            <a:off x="0" y="3564094"/>
            <a:ext cx="9144000" cy="158472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手繪多邊形 15"/>
          <p:cNvSpPr>
            <a:spLocks/>
          </p:cNvSpPr>
          <p:nvPr/>
        </p:nvSpPr>
        <p:spPr bwMode="auto">
          <a:xfrm>
            <a:off x="7315200" y="0"/>
            <a:ext cx="1828800" cy="51435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標題版面配置區 8"/>
          <p:cNvSpPr>
            <a:spLocks noGrp="1"/>
          </p:cNvSpPr>
          <p:nvPr>
            <p:ph type="title"/>
          </p:nvPr>
        </p:nvSpPr>
        <p:spPr>
          <a:xfrm>
            <a:off x="457200" y="205979"/>
            <a:ext cx="7467600" cy="857250"/>
          </a:xfrm>
          <a:prstGeom prst="rect">
            <a:avLst/>
          </a:prstGeom>
        </p:spPr>
        <p:txBody>
          <a:bodyPr vert="horz" lIns="45720" rIns="45720" anchor="ctr">
            <a:normAutofit/>
          </a:bodyPr>
          <a:lstStyle/>
          <a:p>
            <a:r>
              <a:rPr kumimoji="0" lang="zh-TW" altLang="en-US"/>
              <a:t>按一下以編輯母片標題樣式</a:t>
            </a:r>
            <a:endParaRPr kumimoji="0" lang="en-US"/>
          </a:p>
        </p:txBody>
      </p:sp>
      <p:sp>
        <p:nvSpPr>
          <p:cNvPr id="30" name="文字版面配置區 29"/>
          <p:cNvSpPr>
            <a:spLocks noGrp="1"/>
          </p:cNvSpPr>
          <p:nvPr>
            <p:ph type="body" idx="1"/>
          </p:nvPr>
        </p:nvSpPr>
        <p:spPr>
          <a:xfrm>
            <a:off x="457200" y="1200151"/>
            <a:ext cx="7467600" cy="3394472"/>
          </a:xfrm>
          <a:prstGeom prst="rect">
            <a:avLst/>
          </a:prstGeom>
        </p:spPr>
        <p:txBody>
          <a:bodyPr vert="horz">
            <a:normAutofit/>
          </a:bodyPr>
          <a:lstStyle/>
          <a:p>
            <a:pPr lvl="0" eaLnBrk="1" latinLnBrk="0" hangingPunct="1"/>
            <a:r>
              <a:rPr kumimoji="0" lang="zh-TW" altLang="en-US"/>
              <a:t>按一下以編輯母片文字樣式</a:t>
            </a:r>
          </a:p>
          <a:p>
            <a:pPr lvl="1" eaLnBrk="1" latinLnBrk="0" hangingPunct="1"/>
            <a:r>
              <a:rPr kumimoji="0" lang="zh-TW" altLang="en-US"/>
              <a:t>第二層</a:t>
            </a:r>
          </a:p>
          <a:p>
            <a:pPr lvl="2" eaLnBrk="1" latinLnBrk="0" hangingPunct="1"/>
            <a:r>
              <a:rPr kumimoji="0" lang="zh-TW" altLang="en-US"/>
              <a:t>第三層</a:t>
            </a:r>
          </a:p>
          <a:p>
            <a:pPr lvl="3" eaLnBrk="1" latinLnBrk="0" hangingPunct="1"/>
            <a:r>
              <a:rPr kumimoji="0" lang="zh-TW" altLang="en-US"/>
              <a:t>第四層</a:t>
            </a:r>
          </a:p>
          <a:p>
            <a:pPr lvl="4" eaLnBrk="1" latinLnBrk="0" hangingPunct="1"/>
            <a:r>
              <a:rPr kumimoji="0" lang="zh-TW" altLang="en-US"/>
              <a:t>第五層</a:t>
            </a:r>
            <a:endParaRPr kumimoji="0" lang="en-US"/>
          </a:p>
        </p:txBody>
      </p:sp>
      <p:sp>
        <p:nvSpPr>
          <p:cNvPr id="10" name="日期版面配置區 9"/>
          <p:cNvSpPr>
            <a:spLocks noGrp="1"/>
          </p:cNvSpPr>
          <p:nvPr>
            <p:ph type="dt" sz="half" idx="2"/>
          </p:nvPr>
        </p:nvSpPr>
        <p:spPr>
          <a:xfrm>
            <a:off x="457200" y="4816548"/>
            <a:ext cx="2133600" cy="273844"/>
          </a:xfrm>
          <a:prstGeom prst="rect">
            <a:avLst/>
          </a:prstGeom>
        </p:spPr>
        <p:txBody>
          <a:bodyPr vert="horz" bIns="0" anchor="b"/>
          <a:lstStyle>
            <a:lvl1pPr algn="l" eaLnBrk="1" latinLnBrk="0" hangingPunct="1">
              <a:defRPr kumimoji="0" sz="1000">
                <a:solidFill>
                  <a:schemeClr val="tx2">
                    <a:shade val="50000"/>
                  </a:schemeClr>
                </a:solidFill>
              </a:defRPr>
            </a:lvl1pPr>
          </a:lstStyle>
          <a:p>
            <a:fld id="{6EFB7D30-6152-4307-A58E-046766A68531}" type="datetimeFigureOut">
              <a:rPr lang="zh-TW" altLang="en-US" smtClean="0"/>
              <a:t>2022/3/22</a:t>
            </a:fld>
            <a:endParaRPr lang="zh-TW" altLang="en-US"/>
          </a:p>
        </p:txBody>
      </p:sp>
      <p:sp>
        <p:nvSpPr>
          <p:cNvPr id="22" name="頁尾版面配置區 21"/>
          <p:cNvSpPr>
            <a:spLocks noGrp="1"/>
          </p:cNvSpPr>
          <p:nvPr>
            <p:ph type="ftr" sz="quarter" idx="3"/>
          </p:nvPr>
        </p:nvSpPr>
        <p:spPr>
          <a:xfrm>
            <a:off x="3124200" y="4816548"/>
            <a:ext cx="2895600" cy="273844"/>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zh-TW" altLang="en-US"/>
          </a:p>
        </p:txBody>
      </p:sp>
      <p:sp>
        <p:nvSpPr>
          <p:cNvPr id="18" name="投影片編號版面配置區 17"/>
          <p:cNvSpPr>
            <a:spLocks noGrp="1"/>
          </p:cNvSpPr>
          <p:nvPr>
            <p:ph type="sldNum" sz="quarter" idx="4"/>
          </p:nvPr>
        </p:nvSpPr>
        <p:spPr>
          <a:xfrm>
            <a:off x="8153400" y="4816548"/>
            <a:ext cx="762000" cy="273844"/>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B625766-FFC0-46D1-927E-B5F464F61270}" type="slidenum">
              <a:rPr lang="zh-TW" altLang="en-US" smtClean="0"/>
              <a:t>‹#›</a:t>
            </a:fld>
            <a:endParaRPr lang="zh-TW" alt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佛緣一看便知曉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lnSpcReduction="10000"/>
          </a:bodyPr>
          <a:lstStyle/>
          <a:p>
            <a:pPr marL="36576" indent="0">
              <a:buNone/>
            </a:pPr>
            <a:r>
              <a:rPr lang="zh-TW" altLang="en-US" dirty="0">
                <a:solidFill>
                  <a:srgbClr val="FFFF00"/>
                </a:solidFill>
                <a:latin typeface="標楷體" panose="03000509000000000000" pitchFamily="65" charset="-120"/>
                <a:ea typeface="標楷體" panose="03000509000000000000" pitchFamily="65" charset="-120"/>
              </a:rPr>
              <a:t>一、見佛像即受感動</a:t>
            </a:r>
          </a:p>
          <a:p>
            <a:r>
              <a:rPr lang="zh-TW" altLang="en-US" dirty="0">
                <a:latin typeface="標楷體" panose="03000509000000000000" pitchFamily="65" charset="-120"/>
                <a:ea typeface="標楷體" panose="03000509000000000000" pitchFamily="65" charset="-120"/>
              </a:rPr>
              <a:t>南海古佛説</a:t>
            </a:r>
          </a:p>
          <a:p>
            <a:r>
              <a:rPr lang="zh-TW" altLang="en-US" dirty="0">
                <a:solidFill>
                  <a:srgbClr val="FFC000"/>
                </a:solidFill>
                <a:latin typeface="標楷體" panose="03000509000000000000" pitchFamily="65" charset="-120"/>
                <a:ea typeface="標楷體" panose="03000509000000000000" pitchFamily="65" charset="-120"/>
              </a:rPr>
              <a:t>賢士們，莫要覺得没有累世因果輪迴</a:t>
            </a:r>
            <a:r>
              <a:rPr lang="zh-TW" altLang="en-US" dirty="0">
                <a:latin typeface="標楷體" panose="03000509000000000000" pitchFamily="65" charset="-120"/>
                <a:ea typeface="標楷體" panose="03000509000000000000" pitchFamily="65" charset="-120"/>
              </a:rPr>
              <a:t>，許多賢士看到觀音菩薩會非常感動，而且是自然而然的感動、自然而然的叩拜觀音菩薩；也有許多賢士看到耶穌聖人與十字架的畫面，自然而然的流淚。</a:t>
            </a:r>
          </a:p>
          <a:p>
            <a:r>
              <a:rPr lang="zh-TW" altLang="en-US" dirty="0">
                <a:solidFill>
                  <a:srgbClr val="FFC000"/>
                </a:solidFill>
                <a:latin typeface="標楷體" panose="03000509000000000000" pitchFamily="65" charset="-120"/>
                <a:ea typeface="標楷體" panose="03000509000000000000" pitchFamily="65" charset="-120"/>
              </a:rPr>
              <a:t>這些發自内心的感動與流淚並不是任何人所指使</a:t>
            </a:r>
            <a:r>
              <a:rPr lang="zh-TW" altLang="en-US" dirty="0">
                <a:latin typeface="標楷體" panose="03000509000000000000" pitchFamily="65" charset="-120"/>
                <a:ea typeface="標楷體" panose="03000509000000000000" pitchFamily="65" charset="-120"/>
              </a:rPr>
              <a:t>，是自己從內心深處生發的感覺，這種感動就是累世和仙佛所结來的善缘，也是累世修過各宗教最大的證明。</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03062011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佛緣一看便知曉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二、見經典即能契入</a:t>
            </a:r>
          </a:p>
          <a:p>
            <a:r>
              <a:rPr lang="zh-TW" altLang="en-US" sz="3600" dirty="0">
                <a:latin typeface="標楷體" panose="03000509000000000000" pitchFamily="65" charset="-120"/>
                <a:ea typeface="標楷體" panose="03000509000000000000" pitchFamily="65" charset="-120"/>
              </a:rPr>
              <a:t>南海古佛説</a:t>
            </a:r>
          </a:p>
          <a:p>
            <a:r>
              <a:rPr lang="zh-TW" altLang="en-US" sz="3600" dirty="0">
                <a:solidFill>
                  <a:srgbClr val="FFC000"/>
                </a:solidFill>
                <a:latin typeface="標楷體" panose="03000509000000000000" pitchFamily="65" charset="-120"/>
                <a:ea typeface="標楷體" panose="03000509000000000000" pitchFamily="65" charset="-120"/>
              </a:rPr>
              <a:t>有的人看到</a:t>
            </a:r>
            <a:r>
              <a:rPr lang="en-US" altLang="zh-TW" sz="3600" dirty="0">
                <a:solidFill>
                  <a:srgbClr val="FFC000"/>
                </a:solidFill>
                <a:latin typeface="標楷體" panose="03000509000000000000" pitchFamily="65" charset="-120"/>
                <a:ea typeface="標楷體" panose="03000509000000000000" pitchFamily="65" charset="-120"/>
              </a:rPr>
              <a:t>《</a:t>
            </a:r>
            <a:r>
              <a:rPr lang="zh-TW" altLang="en-US" sz="3600" dirty="0">
                <a:solidFill>
                  <a:srgbClr val="FFC000"/>
                </a:solidFill>
                <a:latin typeface="標楷體" panose="03000509000000000000" pitchFamily="65" charset="-120"/>
                <a:ea typeface="標楷體" panose="03000509000000000000" pitchFamily="65" charset="-120"/>
              </a:rPr>
              <a:t>聖經</a:t>
            </a:r>
            <a:r>
              <a:rPr lang="en-US" altLang="zh-TW" sz="3600" dirty="0">
                <a:solidFill>
                  <a:srgbClr val="FFC000"/>
                </a:solidFill>
                <a:latin typeface="標楷體" panose="03000509000000000000" pitchFamily="65" charset="-120"/>
                <a:ea typeface="標楷體" panose="03000509000000000000" pitchFamily="65" charset="-120"/>
              </a:rPr>
              <a:t>》</a:t>
            </a:r>
            <a:r>
              <a:rPr lang="zh-TW" altLang="en-US" sz="3600" dirty="0">
                <a:solidFill>
                  <a:srgbClr val="FFC000"/>
                </a:solidFill>
                <a:latin typeface="標楷體" panose="03000509000000000000" pitchFamily="65" charset="-120"/>
                <a:ea typeface="標楷體" panose="03000509000000000000" pitchFamily="65" charset="-120"/>
              </a:rPr>
              <a:t>的內容就非常契心</a:t>
            </a:r>
            <a:r>
              <a:rPr lang="zh-TW" altLang="en-US" sz="3600" dirty="0">
                <a:latin typeface="標楷體" panose="03000509000000000000" pitchFamily="65" charset="-120"/>
                <a:ea typeface="標楷體" panose="03000509000000000000" pitchFamily="65" charset="-120"/>
              </a:rPr>
              <a:t>，有的人聽到佛陀傳教行跡就非常感動，</a:t>
            </a:r>
            <a:r>
              <a:rPr lang="zh-TW" altLang="en-US" sz="3600" dirty="0">
                <a:solidFill>
                  <a:srgbClr val="FFC000"/>
                </a:solidFill>
                <a:latin typeface="標楷體" panose="03000509000000000000" pitchFamily="65" charset="-120"/>
                <a:ea typeface="標楷體" panose="03000509000000000000" pitchFamily="65" charset="-120"/>
              </a:rPr>
              <a:t>這也都是累世修過各宗教的證明。</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3837731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佛緣一看便知曉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三、求道是萬教根本</a:t>
            </a:r>
          </a:p>
          <a:p>
            <a:r>
              <a:rPr lang="zh-TW" altLang="en-US" sz="3600" dirty="0">
                <a:latin typeface="標楷體" panose="03000509000000000000" pitchFamily="65" charset="-120"/>
                <a:ea typeface="標楷體" panose="03000509000000000000" pitchFamily="65" charset="-120"/>
              </a:rPr>
              <a:t>南海古佛説</a:t>
            </a:r>
          </a:p>
          <a:p>
            <a:r>
              <a:rPr lang="zh-TW" altLang="en-US" sz="3600" dirty="0">
                <a:solidFill>
                  <a:srgbClr val="FFC000"/>
                </a:solidFill>
                <a:latin typeface="標楷體" panose="03000509000000000000" pitchFamily="65" charset="-120"/>
                <a:ea typeface="標楷體" panose="03000509000000000000" pitchFamily="65" charset="-120"/>
              </a:rPr>
              <a:t>吾佛現在所說的道理就是白陽期的道理</a:t>
            </a:r>
            <a:r>
              <a:rPr lang="zh-TW" altLang="en-US" sz="3600" dirty="0">
                <a:latin typeface="標楷體" panose="03000509000000000000" pitchFamily="65" charset="-120"/>
                <a:ea typeface="標楷體" panose="03000509000000000000" pitchFamily="65" charset="-120"/>
              </a:rPr>
              <a:t>，也是白陽期所要修持的方法。</a:t>
            </a:r>
            <a:endParaRPr lang="en-US" altLang="zh-TW" sz="3600" dirty="0">
              <a:latin typeface="標楷體" panose="03000509000000000000" pitchFamily="65" charset="-120"/>
              <a:ea typeface="標楷體" panose="03000509000000000000" pitchFamily="65" charset="-120"/>
            </a:endParaRPr>
          </a:p>
          <a:p>
            <a:r>
              <a:rPr lang="zh-TW" altLang="en-US" sz="3600" dirty="0">
                <a:solidFill>
                  <a:srgbClr val="FFC000"/>
                </a:solidFill>
                <a:latin typeface="標楷體" panose="03000509000000000000" pitchFamily="65" charset="-120"/>
                <a:ea typeface="標楷體" panose="03000509000000000000" pitchFamily="65" charset="-120"/>
              </a:rPr>
              <a:t>白陽期人人都能求道</a:t>
            </a:r>
            <a:r>
              <a:rPr lang="zh-TW" altLang="en-US" sz="3600" dirty="0">
                <a:latin typeface="標楷體" panose="03000509000000000000" pitchFamily="65" charset="-120"/>
                <a:ea typeface="標楷體" panose="03000509000000000000" pitchFamily="65" charset="-120"/>
              </a:rPr>
              <a:t>，各宗教信仰者也能求道、修道、了愿，不會因為信仰各種宗教就不能求道，</a:t>
            </a:r>
            <a:r>
              <a:rPr lang="zh-TW" altLang="en-US" sz="3600" dirty="0">
                <a:solidFill>
                  <a:srgbClr val="FFC000"/>
                </a:solidFill>
                <a:latin typeface="標楷體" panose="03000509000000000000" pitchFamily="65" charset="-120"/>
                <a:ea typeface="標楷體" panose="03000509000000000000" pitchFamily="65" charset="-120"/>
              </a:rPr>
              <a:t>因為宗教原本就是道的一部分。</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28354013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佛緣一看便知曉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fontScale="85000" lnSpcReduction="200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四、現在人只知教法</a:t>
            </a:r>
          </a:p>
          <a:p>
            <a:r>
              <a:rPr lang="zh-TW" altLang="en-US" sz="3600" dirty="0">
                <a:latin typeface="標楷體" panose="03000509000000000000" pitchFamily="65" charset="-120"/>
                <a:ea typeface="標楷體" panose="03000509000000000000" pitchFamily="65" charset="-120"/>
              </a:rPr>
              <a:t>南海古佛説</a:t>
            </a:r>
          </a:p>
          <a:p>
            <a:r>
              <a:rPr lang="zh-TW" altLang="en-US" sz="3600" dirty="0">
                <a:solidFill>
                  <a:srgbClr val="FFC000"/>
                </a:solidFill>
                <a:latin typeface="標楷體" panose="03000509000000000000" pitchFamily="65" charset="-120"/>
                <a:ea typeface="標楷體" panose="03000509000000000000" pitchFamily="65" charset="-120"/>
              </a:rPr>
              <a:t>大道開普度，是在近一百年來的事情，所以仍然有許多人不了解一貫天道的存在</a:t>
            </a:r>
            <a:r>
              <a:rPr lang="zh-TW" altLang="en-US" sz="3600" dirty="0">
                <a:latin typeface="標楷體" panose="03000509000000000000" pitchFamily="65" charset="-120"/>
                <a:ea typeface="標楷體" panose="03000509000000000000" pitchFamily="65" charset="-120"/>
              </a:rPr>
              <a:t>。 賢士們看佛教已經流傳多久？佛陀的時代距離現在大約二千五百年，也就代表著佛教信徒們傳承佛陀的教法已經有二千五百年左右的時間；</a:t>
            </a:r>
          </a:p>
          <a:p>
            <a:r>
              <a:rPr lang="zh-TW" altLang="en-US" sz="3600" dirty="0">
                <a:solidFill>
                  <a:srgbClr val="FFC000"/>
                </a:solidFill>
                <a:latin typeface="標楷體" panose="03000509000000000000" pitchFamily="65" charset="-120"/>
                <a:ea typeface="標楷體" panose="03000509000000000000" pitchFamily="65" charset="-120"/>
              </a:rPr>
              <a:t>而耶稣聖人距今有多久？耶稣聖人的時代距離現在大概二千年</a:t>
            </a:r>
            <a:r>
              <a:rPr lang="zh-TW" altLang="en-US" sz="3600" dirty="0">
                <a:latin typeface="標楷體" panose="03000509000000000000" pitchFamily="65" charset="-120"/>
                <a:ea typeface="標楷體" panose="03000509000000000000" pitchFamily="65" charset="-120"/>
              </a:rPr>
              <a:t>，也就代表著信仰耶稣聖人的信徒已經傳承耶穌的教法大約二千年的時間，所以這两大宗教是目前世界各國所普遍知曉。</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486021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直排標題 3"/>
          <p:cNvSpPr>
            <a:spLocks noGrp="1"/>
          </p:cNvSpPr>
          <p:nvPr>
            <p:ph type="title" orient="vert"/>
          </p:nvPr>
        </p:nvSpPr>
        <p:spPr>
          <a:xfrm>
            <a:off x="8388424" y="142120"/>
            <a:ext cx="648072" cy="4859260"/>
          </a:xfrm>
        </p:spPr>
        <p:txBody>
          <a:bodyPr>
            <a:normAutofit fontScale="90000"/>
          </a:bodyPr>
          <a:lstStyle/>
          <a:p>
            <a:r>
              <a:rPr lang="zh-TW" altLang="en-US" sz="4000" dirty="0">
                <a:solidFill>
                  <a:srgbClr val="FF0000"/>
                </a:solidFill>
                <a:latin typeface="標楷體" panose="03000509000000000000" pitchFamily="65" charset="-120"/>
                <a:ea typeface="標楷體" panose="03000509000000000000" pitchFamily="65" charset="-120"/>
              </a:rPr>
              <a:t>佛緣一看便知曉 </a:t>
            </a:r>
            <a:r>
              <a:rPr lang="zh-CN" altLang="en-US" sz="3600" dirty="0">
                <a:latin typeface="標楷體" panose="03000509000000000000" pitchFamily="65" charset="-120"/>
                <a:ea typeface="標楷體" panose="03000509000000000000" pitchFamily="65" charset="-120"/>
              </a:rPr>
              <a:t>悟</a:t>
            </a:r>
            <a:r>
              <a:rPr lang="zh-TW" altLang="en-US" sz="3600" dirty="0">
                <a:latin typeface="標楷體" panose="03000509000000000000" pitchFamily="65" charset="-120"/>
                <a:ea typeface="標楷體" panose="03000509000000000000" pitchFamily="65" charset="-120"/>
              </a:rPr>
              <a:t>見講</a:t>
            </a:r>
            <a:endParaRPr lang="zh-TW" altLang="en-US" sz="3200" dirty="0">
              <a:solidFill>
                <a:srgbClr val="FF0000"/>
              </a:solidFill>
              <a:latin typeface="標楷體" panose="03000509000000000000" pitchFamily="65" charset="-120"/>
              <a:ea typeface="標楷體" panose="03000509000000000000" pitchFamily="65" charset="-120"/>
            </a:endParaRPr>
          </a:p>
        </p:txBody>
      </p:sp>
      <p:sp>
        <p:nvSpPr>
          <p:cNvPr id="5" name="直排文字版面配置區 4"/>
          <p:cNvSpPr>
            <a:spLocks noGrp="1"/>
          </p:cNvSpPr>
          <p:nvPr>
            <p:ph type="body" orient="vert" idx="1"/>
          </p:nvPr>
        </p:nvSpPr>
        <p:spPr>
          <a:xfrm>
            <a:off x="179512" y="168660"/>
            <a:ext cx="8064896" cy="4824536"/>
          </a:xfrm>
        </p:spPr>
        <p:txBody>
          <a:bodyPr>
            <a:normAutofit fontScale="92500"/>
          </a:bodyPr>
          <a:lstStyle/>
          <a:p>
            <a:pPr marL="36576" indent="0">
              <a:buNone/>
            </a:pPr>
            <a:r>
              <a:rPr lang="zh-TW" altLang="en-US" sz="3600" dirty="0">
                <a:solidFill>
                  <a:srgbClr val="FFFF00"/>
                </a:solidFill>
                <a:latin typeface="標楷體" panose="03000509000000000000" pitchFamily="65" charset="-120"/>
                <a:ea typeface="標楷體" panose="03000509000000000000" pitchFamily="65" charset="-120"/>
              </a:rPr>
              <a:t>五、大道已傳至世界</a:t>
            </a:r>
          </a:p>
          <a:p>
            <a:r>
              <a:rPr lang="zh-TW" altLang="en-US" sz="3600" dirty="0">
                <a:latin typeface="標楷體" panose="03000509000000000000" pitchFamily="65" charset="-120"/>
                <a:ea typeface="標楷體" panose="03000509000000000000" pitchFamily="65" charset="-120"/>
              </a:rPr>
              <a:t>南海古佛说</a:t>
            </a:r>
          </a:p>
          <a:p>
            <a:r>
              <a:rPr lang="zh-TW" altLang="en-US" sz="3600" dirty="0">
                <a:solidFill>
                  <a:srgbClr val="FFC000"/>
                </a:solidFill>
                <a:latin typeface="標楷體" panose="03000509000000000000" pitchFamily="65" charset="-120"/>
                <a:ea typeface="標楷體" panose="03000509000000000000" pitchFamily="65" charset="-120"/>
              </a:rPr>
              <a:t>如今大道開普度，雖然只有大約一百年的時間</a:t>
            </a:r>
            <a:r>
              <a:rPr lang="zh-TW" altLang="en-US" sz="3600" dirty="0">
                <a:latin typeface="標楷體" panose="03000509000000000000" pitchFamily="65" charset="-120"/>
                <a:ea typeface="標楷體" panose="03000509000000000000" pitchFamily="65" charset="-120"/>
              </a:rPr>
              <a:t>，已經有許多人士知曉道的存在，這是因為道親、人才對於道有所感應、有所感動，因此將道傳至世界各國。</a:t>
            </a:r>
          </a:p>
          <a:p>
            <a:r>
              <a:rPr lang="zh-TW" altLang="en-US" sz="3600" dirty="0">
                <a:solidFill>
                  <a:srgbClr val="FFC000"/>
                </a:solidFill>
                <a:latin typeface="標楷體" panose="03000509000000000000" pitchFamily="65" charset="-120"/>
                <a:ea typeface="標楷體" panose="03000509000000000000" pitchFamily="65" charset="-120"/>
              </a:rPr>
              <a:t>賢士們求道之後，還要往精進修道、精進了愿的方向再加強與用功</a:t>
            </a:r>
            <a:r>
              <a:rPr lang="zh-TW" altLang="en-US" sz="3600" dirty="0">
                <a:latin typeface="標楷體" panose="03000509000000000000" pitchFamily="65" charset="-120"/>
                <a:ea typeface="標楷體" panose="03000509000000000000" pitchFamily="65" charset="-120"/>
              </a:rPr>
              <a:t>。然而，要對道更加了解與精進，首先要做的則是學習</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清口茹素</a:t>
            </a:r>
            <a:r>
              <a:rPr lang="en-US" altLang="zh-TW" sz="3600" dirty="0">
                <a:latin typeface="標楷體" panose="03000509000000000000" pitchFamily="65" charset="-120"/>
                <a:ea typeface="標楷體" panose="03000509000000000000" pitchFamily="65" charset="-120"/>
              </a:rPr>
              <a:t>』</a:t>
            </a:r>
            <a:r>
              <a:rPr lang="zh-TW" altLang="en-US" sz="3600" dirty="0">
                <a:latin typeface="標楷體" panose="03000509000000000000" pitchFamily="65" charset="-120"/>
                <a:ea typeface="標楷體" panose="03000509000000000000" pitchFamily="65" charset="-120"/>
              </a:rPr>
              <a:t>。</a:t>
            </a:r>
          </a:p>
          <a:p>
            <a:endParaRPr lang="zh-CN" altLang="en-US" sz="3600" dirty="0">
              <a:latin typeface="標楷體" panose="03000509000000000000" pitchFamily="65" charset="-120"/>
              <a:ea typeface="標楷體" panose="03000509000000000000" pitchFamily="65" charset="-120"/>
            </a:endParaRPr>
          </a:p>
        </p:txBody>
      </p:sp>
    </p:spTree>
    <p:extLst>
      <p:ext uri="{BB962C8B-B14F-4D97-AF65-F5344CB8AC3E}">
        <p14:creationId xmlns:p14="http://schemas.microsoft.com/office/powerpoint/2010/main" val="1944617835"/>
      </p:ext>
    </p:extLst>
  </p:cSld>
  <p:clrMapOvr>
    <a:masterClrMapping/>
  </p:clrMapOvr>
</p:sld>
</file>

<file path=ppt/theme/theme1.xml><?xml version="1.0" encoding="utf-8"?>
<a:theme xmlns:a="http://schemas.openxmlformats.org/drawingml/2006/main" name="科技">
  <a:themeElements>
    <a:clrScheme name="科技">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科技">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科技">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Technic</Template>
  <TotalTime>3092</TotalTime>
  <Words>507</Words>
  <Application>Microsoft Office PowerPoint</Application>
  <PresentationFormat>如螢幕大小 (16:9)</PresentationFormat>
  <Paragraphs>24</Paragraphs>
  <Slides>5</Slides>
  <Notes>0</Notes>
  <HiddenSlides>0</HiddenSlides>
  <MMClips>0</MMClips>
  <ScaleCrop>false</ScaleCrop>
  <HeadingPairs>
    <vt:vector size="6" baseType="variant">
      <vt:variant>
        <vt:lpstr>使用字型</vt:lpstr>
      </vt:variant>
      <vt:variant>
        <vt:i4>7</vt:i4>
      </vt:variant>
      <vt:variant>
        <vt:lpstr>佈景主題</vt:lpstr>
      </vt:variant>
      <vt:variant>
        <vt:i4>1</vt:i4>
      </vt:variant>
      <vt:variant>
        <vt:lpstr>投影片標題</vt:lpstr>
      </vt:variant>
      <vt:variant>
        <vt:i4>5</vt:i4>
      </vt:variant>
    </vt:vector>
  </HeadingPairs>
  <TitlesOfParts>
    <vt:vector size="13" baseType="lpstr">
      <vt:lpstr>微軟正黑體</vt:lpstr>
      <vt:lpstr>新細明體</vt:lpstr>
      <vt:lpstr>標楷體</vt:lpstr>
      <vt:lpstr>Arial</vt:lpstr>
      <vt:lpstr>Calibri</vt:lpstr>
      <vt:lpstr>Franklin Gothic Book</vt:lpstr>
      <vt:lpstr>Wingdings 2</vt:lpstr>
      <vt:lpstr>科技</vt:lpstr>
      <vt:lpstr>佛緣一看便知曉 悟見講</vt:lpstr>
      <vt:lpstr>佛緣一看便知曉 悟見講</vt:lpstr>
      <vt:lpstr>佛緣一看便知曉 悟見講</vt:lpstr>
      <vt:lpstr>佛緣一看便知曉 悟見講</vt:lpstr>
      <vt:lpstr>佛緣一看便知曉 悟見講</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v345</dc:creator>
  <cp:lastModifiedBy>老兄 悟見</cp:lastModifiedBy>
  <cp:revision>693</cp:revision>
  <dcterms:created xsi:type="dcterms:W3CDTF">2014-02-15T05:50:45Z</dcterms:created>
  <dcterms:modified xsi:type="dcterms:W3CDTF">2022-03-22T09:22:36Z</dcterms:modified>
  <cp:contentStatus/>
</cp:coreProperties>
</file>