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3" r:id="rId4"/>
    <p:sldId id="302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 sldOrd">
      <pc:chgData name="老兄 悟見" userId="d3c841b5715e98f1" providerId="LiveId" clId="{D9E73198-6FE9-424B-A940-70CE2F52EEB3}" dt="2022-03-02T02:54:37.140" v="68"/>
      <pc:docMkLst>
        <pc:docMk/>
      </pc:docMkLst>
      <pc:sldChg chg="modSp">
        <pc:chgData name="老兄 悟見" userId="d3c841b5715e98f1" providerId="LiveId" clId="{D9E73198-6FE9-424B-A940-70CE2F52EEB3}" dt="2022-03-02T02:52:10.632" v="54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3-02T02:52:10.632" v="54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2T02:52:46.771" v="58"/>
        <pc:sldMkLst>
          <pc:docMk/>
          <pc:sldMk cId="3898269728" sldId="301"/>
        </pc:sldMkLst>
        <pc:spChg chg="mod">
          <ac:chgData name="老兄 悟見" userId="d3c841b5715e98f1" providerId="LiveId" clId="{D9E73198-6FE9-424B-A940-70CE2F52EEB3}" dt="2022-03-02T02:52:46.771" v="58"/>
          <ac:spMkLst>
            <pc:docMk/>
            <pc:sldMk cId="3898269728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2T02:53:53.177" v="64"/>
        <pc:sldMkLst>
          <pc:docMk/>
          <pc:sldMk cId="1584332621" sldId="302"/>
        </pc:sldMkLst>
        <pc:spChg chg="mod">
          <ac:chgData name="老兄 悟見" userId="d3c841b5715e98f1" providerId="LiveId" clId="{D9E73198-6FE9-424B-A940-70CE2F52EEB3}" dt="2022-03-02T02:53:53.177" v="64"/>
          <ac:spMkLst>
            <pc:docMk/>
            <pc:sldMk cId="1584332621" sldId="302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D9E73198-6FE9-424B-A940-70CE2F52EEB3}" dt="2022-03-02T02:53:07.419" v="59"/>
        <pc:sldMkLst>
          <pc:docMk/>
          <pc:sldMk cId="3731212687" sldId="303"/>
        </pc:sldMkLst>
        <pc:spChg chg="mod">
          <ac:chgData name="老兄 悟見" userId="d3c841b5715e98f1" providerId="LiveId" clId="{D9E73198-6FE9-424B-A940-70CE2F52EEB3}" dt="2022-03-02T02:53:07.419" v="59"/>
          <ac:spMkLst>
            <pc:docMk/>
            <pc:sldMk cId="3731212687" sldId="303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2T02:54:37.140" v="68"/>
        <pc:sldMkLst>
          <pc:docMk/>
          <pc:sldMk cId="2789195291" sldId="304"/>
        </pc:sldMkLst>
        <pc:spChg chg="mod">
          <ac:chgData name="老兄 悟見" userId="d3c841b5715e98f1" providerId="LiveId" clId="{D9E73198-6FE9-424B-A940-70CE2F52EEB3}" dt="2022-03-02T02:54:37.140" v="68"/>
          <ac:spMkLst>
            <pc:docMk/>
            <pc:sldMk cId="2789195291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46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21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544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36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何仙姑求道故事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一、葫蘆內仙丹妙藥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何仙姑問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仙長，你這葫蘆內的靈丹妙藥，能治那些大病那？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呂祖師回道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：我這葫蘆內裡妙藥，能治諸般大病。聽我道來。</a:t>
            </a: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何仙姑求道故事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二、仙丹妙葯治百病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十惡人 遇靈丹 敬重天地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忤逆人 遇此丹 孝順雙親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生分人 遇靈丹 兄愛弟敬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攪家人 遇此丹 永不分離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欺公人 遇靈丹 奉公守法 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不義人 遇此丹 和睦相鄰 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狠毒人 遇靈丹 恩來義往 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奸狡人 遇此丹 作事公平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耳聾人 遇靈丹 聞經說法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瞽目人 遇此丹 普放光明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啞吧人 遇靈丹 談經說法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愚蠢人 逢此丹 智慧聰明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26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何仙姑求道故事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上等人 遇靈丹 超凡入聖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中等人 逢此丹 了道成真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下等人 遇靈丹 不信正法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串四生 轉六道 永墮沈淪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信心人 逢此藥 超生了死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愚癡人 不信心 受苦無窮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造孽人 不行善 陰曹對案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有冤魂 不放你 索命追魂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孽鏡臺 照分明 有口難辨 </a:t>
            </a: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十閻君 定下罪 怎能脫身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罪輕的 轉四生 一還一報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罪重的 墮地獄 永不翻身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有智人 聰明客 早尋門路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尋一粒 妙靈丹 長生不老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信心人 依調治 持齋向善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受三皈 持五戒 倒樹尋根 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靈丹不非輕 眾生認不清 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若還認真了 個個免沈淪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121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何仙姑求道故事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三、何仙姑欲求真道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何仙姑説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仙長，如今世上之人，迷失靈性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，只戀紅塵快樂，不肯思前想後。奴家願求仙長慈悲，度我成真，不知尊意若何？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那呂祖師聽說，心中暗想：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好個智慧女子。奈她紅塵未盡，宿緣未了。隨口轉問：“何姑娘若要度妳，要求那位仙長？”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這何姑娘回道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：“意欲拜仙長為師，不知肯容納否？”那呂祖師聽說，隱身而去，一駕祥雲站在空中，落下一帖，帖上有詩為證。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433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何仙姑求道故事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四、呂仙收何女為徒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洞賓雲遊到杭州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生藥店裏問根由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智慧女子知此藥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何況男子不回頭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葫蘆金丹妙玄機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帶在身中人不知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普散金丹常救苦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度盡男女證菩提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七孔七竅共六門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葫蘆包裡緊騰騰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輕輕透出葫蘆竅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現出牟尼古佛珠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你今求我來度你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再過三年度你身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即早加功多進步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度妳瑤池赴蟠桃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91952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3025</TotalTime>
  <Words>556</Words>
  <Application>Microsoft Office PowerPoint</Application>
  <PresentationFormat>如螢幕大小 (16:9)</PresentationFormat>
  <Paragraphs>75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何仙姑求道故事 悟見講</vt:lpstr>
      <vt:lpstr>何仙姑求道故事 悟見講</vt:lpstr>
      <vt:lpstr>何仙姑求道故事 悟見講</vt:lpstr>
      <vt:lpstr>何仙姑求道故事 悟見講</vt:lpstr>
      <vt:lpstr>何仙姑求道故事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2022-03-02T02:57:53Z</dcterms:modified>
  <cp:contentStatus/>
</cp:coreProperties>
</file>