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28T04:04:42.539" v="49"/>
      <pc:docMkLst>
        <pc:docMk/>
      </pc:docMkLst>
      <pc:sldChg chg="modSp">
        <pc:chgData name="老兄 悟見" userId="d3c841b5715e98f1" providerId="LiveId" clId="{D9E73198-6FE9-424B-A940-70CE2F52EEB3}" dt="2022-02-28T04:01:30.965" v="23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28T04:01:30.965" v="23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28T04:02:03.837" v="28"/>
        <pc:sldMkLst>
          <pc:docMk/>
          <pc:sldMk cId="2570895771" sldId="301"/>
        </pc:sldMkLst>
        <pc:spChg chg="mod">
          <ac:chgData name="老兄 悟見" userId="d3c841b5715e98f1" providerId="LiveId" clId="{D9E73198-6FE9-424B-A940-70CE2F52EEB3}" dt="2022-02-28T04:02:03.837" v="28"/>
          <ac:spMkLst>
            <pc:docMk/>
            <pc:sldMk cId="2570895771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28T04:02:33.039" v="32"/>
        <pc:sldMkLst>
          <pc:docMk/>
          <pc:sldMk cId="3034279490" sldId="302"/>
        </pc:sldMkLst>
        <pc:spChg chg="mod">
          <ac:chgData name="老兄 悟見" userId="d3c841b5715e98f1" providerId="LiveId" clId="{D9E73198-6FE9-424B-A940-70CE2F52EEB3}" dt="2022-02-28T04:02:33.039" v="32"/>
          <ac:spMkLst>
            <pc:docMk/>
            <pc:sldMk cId="3034279490" sldId="302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28T04:04:14.496" v="45"/>
        <pc:sldMkLst>
          <pc:docMk/>
          <pc:sldMk cId="2025324864" sldId="303"/>
        </pc:sldMkLst>
        <pc:spChg chg="mod">
          <ac:chgData name="老兄 悟見" userId="d3c841b5715e98f1" providerId="LiveId" clId="{D9E73198-6FE9-424B-A940-70CE2F52EEB3}" dt="2022-02-28T04:04:14.496" v="45"/>
          <ac:spMkLst>
            <pc:docMk/>
            <pc:sldMk cId="2025324864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28T04:04:42.539" v="49"/>
        <pc:sldMkLst>
          <pc:docMk/>
          <pc:sldMk cId="1485249396" sldId="304"/>
        </pc:sldMkLst>
        <pc:spChg chg="mod">
          <ac:chgData name="老兄 悟見" userId="d3c841b5715e98f1" providerId="LiveId" clId="{D9E73198-6FE9-424B-A940-70CE2F52EEB3}" dt="2022-02-28T04:04:42.539" v="49"/>
          <ac:spMkLst>
            <pc:docMk/>
            <pc:sldMk cId="1485249396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18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825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2531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55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了愿了業渡劫關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一、愿力才能轉業力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我們遇到事情或道親有困難，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就發動大家渡人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功德迴向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知道嗎？渡人布施做功德迴向。自己要發愿，發愿的時候才能夠有愿力，才能夠轉業力，我們造的業，只有發善愿才能去轉變它，業力只有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愿力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能夠改變。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遇到困難的時候，要教道親發心、渡人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，有時候一個人的力量有限，我們就發動大家的力量來幫助他。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了愿了業渡劫關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二、有愿仙佛暗中助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要鼓勵大家渡人，將功德迴向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，這樣我們就多了一份慈悲心、一份愛心。我們修道辦道，仙佛菩薩都會幫忙，遇到困難，仙佛也會暗中助化。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業力， 只有愿力可以去抵消，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就是要發善愿。老師講過，道親有困難的時候，要集合大家的力量，渡人迴向，大家叩頭求上天老母慈悲、諸天仙佛庇佑護持。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089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了愿了業渡劫關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三、懺悔改過了大愿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我們自己本身要發善愿，不發愿上天無法幫助你！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除了渡人、布施之外就是要改毛病、去脾氣。最主要的就是自己的心性要轉變，過去不對的，要懺悔、改正。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有的人辦天事，一直不肯前進，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因為怕以後責任重大，挑負重擔，這種心念不好。師徒見面本是不簡單，天人獻計惟有藉顯化。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427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了愿了業渡劫關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四、協助濟公辦天事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希望你們在壇辦事也好，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當一個壇主也好，各人把自己的職責做好。壇主、講師、辦事人員，都是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道中的棟樑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如同樑柱一般，老師的三曹大業，就有賴這些精英們來擔當啊！</a:t>
            </a:r>
          </a:p>
          <a:p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沒有你們，為師縱然有千般法力也不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及，千百樣化身也難以挽救更多的徒兒們。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532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了愿了業渡劫關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五、愿力業力一齊了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要了，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，我們修道，雖然可以逢凶化吉，但是每一個人有自己的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因果業力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該償的，還是得要償，該還的，還是得要還。咱們就心甘情願，好好的去信受奉行，好好去做！用自己的愿力、自己的智力，自己的悲愿去圓滿自己人生。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希望大家一起回到天堂，跟為師相聚，要記著！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52493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584</Words>
  <Application>Microsoft Office PowerPoint</Application>
  <PresentationFormat>如螢幕大小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了愿了業渡劫關 悟見講</vt:lpstr>
      <vt:lpstr>了愿了業渡劫關 悟見講</vt:lpstr>
      <vt:lpstr>了愿了業渡劫關 悟見講</vt:lpstr>
      <vt:lpstr>了愿了業渡劫關 悟見講</vt:lpstr>
      <vt:lpstr>了愿了業渡劫關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2022-02-28T04:04:44Z</dcterms:modified>
  <cp:contentStatus/>
</cp:coreProperties>
</file>