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360" r:id="rId2"/>
    <p:sldId id="353" r:id="rId3"/>
    <p:sldId id="354" r:id="rId4"/>
    <p:sldId id="355" r:id="rId5"/>
    <p:sldId id="356" r:id="rId6"/>
    <p:sldId id="361" r:id="rId7"/>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00" autoAdjust="0"/>
    <p:restoredTop sz="93421" autoAdjust="0"/>
  </p:normalViewPr>
  <p:slideViewPr>
    <p:cSldViewPr>
      <p:cViewPr varScale="1">
        <p:scale>
          <a:sx n="82" d="100"/>
          <a:sy n="82" d="100"/>
        </p:scale>
        <p:origin x="1052" y="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2022/5/30</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2022/5/30</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2022/5/30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2022/5/30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2022/5/30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2022/5/30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2022/5/30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2022/5/30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2022/5/30</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2022/5/30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2022/5/30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2022/5/30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2022/5/30</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9BD5DA8-5BF3-4D80-8222-D9684A2E5D49}"/>
              </a:ext>
            </a:extLst>
          </p:cNvPr>
          <p:cNvSpPr>
            <a:spLocks noGrp="1"/>
          </p:cNvSpPr>
          <p:nvPr>
            <p:ph type="title"/>
          </p:nvPr>
        </p:nvSpPr>
        <p:spPr>
          <a:xfrm>
            <a:off x="4764209" y="195486"/>
            <a:ext cx="3732727" cy="1224136"/>
          </a:xfrm>
        </p:spPr>
        <p:txBody>
          <a:bodyPr>
            <a:normAutofit/>
          </a:bodyPr>
          <a:lstStyle/>
          <a:p>
            <a:r>
              <a:rPr lang="zh-TW" altLang="en-US" sz="3600" b="0" dirty="0">
                <a:solidFill>
                  <a:srgbClr val="FF0000"/>
                </a:solidFill>
                <a:latin typeface="標楷體" panose="03000509000000000000" pitchFamily="65" charset="-120"/>
                <a:ea typeface="標楷體" panose="03000509000000000000" pitchFamily="65" charset="-120"/>
              </a:rPr>
              <a:t>世上多劫還不修</a:t>
            </a:r>
            <a:r>
              <a:rPr lang="zh-TW" altLang="en-US" sz="2400" b="0" dirty="0">
                <a:solidFill>
                  <a:srgbClr val="FF0000"/>
                </a:solidFill>
                <a:latin typeface="標楷體" panose="03000509000000000000" pitchFamily="65" charset="-120"/>
                <a:ea typeface="標楷體" panose="03000509000000000000" pitchFamily="65" charset="-120"/>
              </a:rPr>
              <a:t>               </a:t>
            </a:r>
            <a:r>
              <a:rPr lang="zh-CN" altLang="en-US" sz="2800" b="0" dirty="0">
                <a:solidFill>
                  <a:schemeClr val="tx1"/>
                </a:solidFill>
                <a:latin typeface="標楷體" panose="03000509000000000000" pitchFamily="65" charset="-120"/>
                <a:ea typeface="標楷體" panose="03000509000000000000" pitchFamily="65" charset="-120"/>
              </a:rPr>
              <a:t>悟</a:t>
            </a:r>
            <a:r>
              <a:rPr lang="zh-TW" altLang="en-US" sz="2800" b="0" dirty="0">
                <a:solidFill>
                  <a:schemeClr val="tx1"/>
                </a:solidFill>
                <a:latin typeface="標楷體" panose="03000509000000000000" pitchFamily="65" charset="-120"/>
                <a:ea typeface="標楷體" panose="03000509000000000000" pitchFamily="65" charset="-120"/>
              </a:rPr>
              <a:t>見講</a:t>
            </a:r>
            <a:endParaRPr lang="zh-TW" altLang="en-US" sz="2800" b="0" dirty="0">
              <a:solidFill>
                <a:schemeClr val="tx1"/>
              </a:solidFill>
            </a:endParaRPr>
          </a:p>
        </p:txBody>
      </p:sp>
      <p:pic>
        <p:nvPicPr>
          <p:cNvPr id="6" name="圖片版面配置區 5">
            <a:extLst>
              <a:ext uri="{FF2B5EF4-FFF2-40B4-BE49-F238E27FC236}">
                <a16:creationId xmlns:a16="http://schemas.microsoft.com/office/drawing/2014/main" id="{5B9E02B6-314F-4691-BA75-F6E45814D1FF}"/>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9198" r="19198"/>
          <a:stretch>
            <a:fillRect/>
          </a:stretch>
        </p:blipFill>
        <p:spPr>
          <a:xfrm>
            <a:off x="300652" y="987574"/>
            <a:ext cx="4114800" cy="3086100"/>
          </a:xfrm>
        </p:spPr>
      </p:pic>
      <p:sp>
        <p:nvSpPr>
          <p:cNvPr id="4" name="文字版面配置區 3">
            <a:extLst>
              <a:ext uri="{FF2B5EF4-FFF2-40B4-BE49-F238E27FC236}">
                <a16:creationId xmlns:a16="http://schemas.microsoft.com/office/drawing/2014/main" id="{25A60EF5-E126-42A0-9600-D4715D7B47AD}"/>
              </a:ext>
            </a:extLst>
          </p:cNvPr>
          <p:cNvSpPr>
            <a:spLocks noGrp="1"/>
          </p:cNvSpPr>
          <p:nvPr>
            <p:ph type="body" sz="half" idx="2"/>
          </p:nvPr>
        </p:nvSpPr>
        <p:spPr>
          <a:xfrm>
            <a:off x="4764209" y="1635645"/>
            <a:ext cx="4114800" cy="3319379"/>
          </a:xfrm>
        </p:spPr>
        <p:txBody>
          <a:bodyPr>
            <a:normAutofit fontScale="92500"/>
          </a:bodyPr>
          <a:lstStyle/>
          <a:p>
            <a:r>
              <a:rPr lang="zh-TW" altLang="en-US" sz="3600" dirty="0">
                <a:solidFill>
                  <a:srgbClr val="FFFF00"/>
                </a:solidFill>
                <a:latin typeface="標楷體" panose="03000509000000000000" pitchFamily="65" charset="-120"/>
                <a:ea typeface="標楷體" panose="03000509000000000000" pitchFamily="65" charset="-120"/>
              </a:rPr>
              <a:t>一、六萬年來大清算</a:t>
            </a:r>
          </a:p>
          <a:p>
            <a:r>
              <a:rPr lang="zh-TW" altLang="en-US" sz="3600" dirty="0">
                <a:solidFill>
                  <a:srgbClr val="FFFF00"/>
                </a:solidFill>
                <a:latin typeface="標楷體" panose="03000509000000000000" pitchFamily="65" charset="-120"/>
                <a:ea typeface="標楷體" panose="03000509000000000000" pitchFamily="65" charset="-120"/>
              </a:rPr>
              <a:t>二、世上多難趕快修</a:t>
            </a:r>
          </a:p>
          <a:p>
            <a:r>
              <a:rPr lang="zh-TW" altLang="en-US" sz="3600" dirty="0">
                <a:solidFill>
                  <a:srgbClr val="FFFF00"/>
                </a:solidFill>
                <a:latin typeface="標楷體" panose="03000509000000000000" pitchFamily="65" charset="-120"/>
                <a:ea typeface="標楷體" panose="03000509000000000000" pitchFamily="65" charset="-120"/>
              </a:rPr>
              <a:t>三、劫煞已降快修道</a:t>
            </a:r>
          </a:p>
          <a:p>
            <a:r>
              <a:rPr lang="zh-TW" altLang="en-US" sz="3600" dirty="0">
                <a:solidFill>
                  <a:srgbClr val="FFFF00"/>
                </a:solidFill>
                <a:latin typeface="標楷體" panose="03000509000000000000" pitchFamily="65" charset="-120"/>
                <a:ea typeface="標楷體" panose="03000509000000000000" pitchFamily="65" charset="-120"/>
              </a:rPr>
              <a:t>四、此時不修必遭劫</a:t>
            </a:r>
          </a:p>
          <a:p>
            <a:r>
              <a:rPr lang="zh-TW" altLang="en-US" sz="3600" dirty="0">
                <a:solidFill>
                  <a:srgbClr val="FFFF00"/>
                </a:solidFill>
                <a:latin typeface="標楷體" panose="03000509000000000000" pitchFamily="65" charset="-120"/>
                <a:ea typeface="標楷體" panose="03000509000000000000" pitchFamily="65" charset="-120"/>
              </a:rPr>
              <a:t>五、求道修辦躲劫難</a:t>
            </a:r>
          </a:p>
          <a:p>
            <a:endParaRPr lang="zh-TW" altLang="en-US" sz="3600" dirty="0">
              <a:solidFill>
                <a:srgbClr val="FFFF00"/>
              </a:solidFill>
              <a:latin typeface="標楷體" panose="03000509000000000000" pitchFamily="65" charset="-120"/>
              <a:ea typeface="標楷體" panose="03000509000000000000" pitchFamily="65" charset="-120"/>
            </a:endParaRPr>
          </a:p>
          <a:p>
            <a:endParaRPr lang="zh-TW" altLang="en-US" dirty="0">
              <a:solidFill>
                <a:srgbClr val="FFFF00"/>
              </a:solidFill>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179730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六萬年來大清算 </a:t>
            </a:r>
            <a:r>
              <a:rPr lang="zh-CN" altLang="en-US" sz="3200" dirty="0">
                <a:latin typeface="標楷體" panose="03000509000000000000" pitchFamily="65" charset="-120"/>
                <a:ea typeface="標楷體" panose="03000509000000000000" pitchFamily="65" charset="-120"/>
              </a:rPr>
              <a:t>悟</a:t>
            </a:r>
            <a:r>
              <a:rPr lang="zh-TW" altLang="en-US" sz="3200" dirty="0">
                <a:latin typeface="標楷體" panose="03000509000000000000" pitchFamily="65" charset="-120"/>
                <a:ea typeface="標楷體" panose="03000509000000000000" pitchFamily="65" charset="-120"/>
              </a:rPr>
              <a:t>見講</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a:bodyPr>
          <a:lstStyle/>
          <a:p>
            <a:r>
              <a:rPr lang="zh-TW" altLang="en-US" sz="3600" dirty="0">
                <a:latin typeface="標楷體" panose="03000509000000000000" pitchFamily="65" charset="-120"/>
                <a:ea typeface="標楷體" panose="03000509000000000000" pitchFamily="65" charset="-120"/>
              </a:rPr>
              <a:t>濟公老師說</a:t>
            </a:r>
          </a:p>
          <a:p>
            <a:r>
              <a:rPr lang="zh-TW" altLang="en-US" sz="3600" dirty="0">
                <a:solidFill>
                  <a:srgbClr val="FFFF00"/>
                </a:solidFill>
                <a:latin typeface="標楷體" panose="03000509000000000000" pitchFamily="65" charset="-120"/>
                <a:ea typeface="標楷體" panose="03000509000000000000" pitchFamily="65" charset="-120"/>
              </a:rPr>
              <a:t>六萬年來大清算，應於此時</a:t>
            </a:r>
            <a:r>
              <a:rPr lang="zh-TW" altLang="en-US" sz="3600" dirty="0">
                <a:latin typeface="標楷體" panose="03000509000000000000" pitchFamily="65" charset="-120"/>
                <a:ea typeface="標楷體" panose="03000509000000000000" pitchFamily="65" charset="-120"/>
              </a:rPr>
              <a:t>，很多人無緣無故一有病就死，各種意外橫禍也正加速發生，看看周遭的同事、親友、道場同修，得癌症、各種怪症的人，是不是不斷增加？</a:t>
            </a:r>
          </a:p>
          <a:p>
            <a:r>
              <a:rPr lang="zh-TW" altLang="en-US" sz="3600" dirty="0">
                <a:solidFill>
                  <a:srgbClr val="FFFF00"/>
                </a:solidFill>
                <a:latin typeface="標楷體" panose="03000509000000000000" pitchFamily="65" charset="-120"/>
                <a:ea typeface="標楷體" panose="03000509000000000000" pitchFamily="65" charset="-120"/>
              </a:rPr>
              <a:t>歷年來國內外的水、火、風災、墜機事件、飛機相撞事件比例，是不是增加了許多。</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3062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世上多難趕快修 </a:t>
            </a:r>
            <a:r>
              <a:rPr lang="zh-TW" altLang="en-US" sz="40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a:bodyPr>
          <a:lstStyle/>
          <a:p>
            <a:r>
              <a:rPr lang="zh-TW" altLang="en-US" sz="3600" dirty="0">
                <a:latin typeface="標楷體" panose="03000509000000000000" pitchFamily="65" charset="-120"/>
                <a:ea typeface="標楷體" panose="03000509000000000000" pitchFamily="65" charset="-120"/>
              </a:rPr>
              <a:t>耶穌説</a:t>
            </a:r>
          </a:p>
          <a:p>
            <a:r>
              <a:rPr lang="zh-TW" altLang="en-US" sz="3600" dirty="0">
                <a:solidFill>
                  <a:srgbClr val="FFFF00"/>
                </a:solidFill>
                <a:latin typeface="標楷體" panose="03000509000000000000" pitchFamily="65" charset="-120"/>
                <a:ea typeface="標楷體" panose="03000509000000000000" pitchFamily="65" charset="-120"/>
              </a:rPr>
              <a:t>天時緊急，世界末日快到了，</a:t>
            </a:r>
            <a:r>
              <a:rPr lang="zh-TW" altLang="en-US" sz="3600" dirty="0">
                <a:latin typeface="標楷體" panose="03000509000000000000" pitchFamily="65" charset="-120"/>
                <a:ea typeface="標楷體" panose="03000509000000000000" pitchFamily="65" charset="-120"/>
              </a:rPr>
              <a:t>時候不早了，這個宇宙，世界大浩劫快來了，也就是說不趕快修，不趕快懺悔，回不了天國，</a:t>
            </a:r>
          </a:p>
          <a:p>
            <a:r>
              <a:rPr lang="zh-TW" altLang="en-US" sz="3600" dirty="0">
                <a:solidFill>
                  <a:srgbClr val="FFFF00"/>
                </a:solidFill>
                <a:latin typeface="標楷體" panose="03000509000000000000" pitchFamily="65" charset="-120"/>
                <a:ea typeface="標楷體" panose="03000509000000000000" pitchFamily="65" charset="-120"/>
              </a:rPr>
              <a:t>天將壞地將滅，世界將戰亂</a:t>
            </a:r>
            <a:r>
              <a:rPr lang="zh-TW" altLang="en-US" sz="3600" dirty="0">
                <a:latin typeface="標楷體" panose="03000509000000000000" pitchFamily="65" charset="-120"/>
                <a:ea typeface="標楷體" panose="03000509000000000000" pitchFamily="65" charset="-120"/>
              </a:rPr>
              <a:t>，以後黑天暗日，收殺眾人，不是危言聳聽。</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3999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pPr marL="36576"/>
            <a:r>
              <a:rPr lang="zh-TW" altLang="en-US" sz="4000" dirty="0">
                <a:solidFill>
                  <a:srgbClr val="FF0000"/>
                </a:solidFill>
                <a:latin typeface="標楷體" panose="03000509000000000000" pitchFamily="65" charset="-120"/>
                <a:ea typeface="標楷體" panose="03000509000000000000" pitchFamily="65" charset="-120"/>
              </a:rPr>
              <a:t>劫煞已降快修道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a:bodyPr>
          <a:lstStyle/>
          <a:p>
            <a:r>
              <a:rPr lang="zh-TW" altLang="en-US" sz="3600" dirty="0">
                <a:latin typeface="標楷體" panose="03000509000000000000" pitchFamily="65" charset="-120"/>
                <a:ea typeface="標楷體" panose="03000509000000000000" pitchFamily="65" charset="-120"/>
              </a:rPr>
              <a:t>濟公老師說</a:t>
            </a:r>
          </a:p>
          <a:p>
            <a:r>
              <a:rPr lang="zh-TW" altLang="en-US" sz="3600" dirty="0">
                <a:solidFill>
                  <a:srgbClr val="FFFF00"/>
                </a:solidFill>
                <a:latin typeface="標楷體" panose="03000509000000000000" pitchFamily="65" charset="-120"/>
                <a:ea typeface="標楷體" panose="03000509000000000000" pitchFamily="65" charset="-120"/>
              </a:rPr>
              <a:t>水火劫煞已到眼前，眾生塗炭</a:t>
            </a:r>
            <a:r>
              <a:rPr lang="zh-TW" altLang="en-US" sz="3600" dirty="0">
                <a:latin typeface="標楷體" panose="03000509000000000000" pitchFamily="65" charset="-120"/>
                <a:ea typeface="標楷體" panose="03000509000000000000" pitchFamily="65" charset="-120"/>
              </a:rPr>
              <a:t>，末後天時、時局，一場場大小不斷災難降於凡間，徒兒們可有一點警覺性？</a:t>
            </a:r>
          </a:p>
          <a:p>
            <a:r>
              <a:rPr lang="zh-TW" altLang="en-US" sz="3600" dirty="0">
                <a:solidFill>
                  <a:srgbClr val="FFFF00"/>
                </a:solidFill>
                <a:latin typeface="標楷體" panose="03000509000000000000" pitchFamily="65" charset="-120"/>
                <a:ea typeface="標楷體" panose="03000509000000000000" pitchFamily="65" charset="-120"/>
              </a:rPr>
              <a:t>現在災難不是在你們身上，下次就不見得</a:t>
            </a:r>
            <a:r>
              <a:rPr lang="zh-TW" altLang="en-US" sz="3600" dirty="0">
                <a:latin typeface="標楷體" panose="03000509000000000000" pitchFamily="65" charset="-120"/>
                <a:ea typeface="標楷體" panose="03000509000000000000" pitchFamily="65" charset="-120"/>
              </a:rPr>
              <a:t>，現在是亂世，災劫多、時局差，徒兒們使命，是否有擔起？還是沉睡？</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42940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pPr marL="36576"/>
            <a:r>
              <a:rPr lang="zh-TW" altLang="en-US" sz="4000" dirty="0">
                <a:solidFill>
                  <a:srgbClr val="FF0000"/>
                </a:solidFill>
                <a:latin typeface="標楷體" panose="03000509000000000000" pitchFamily="65" charset="-120"/>
                <a:ea typeface="標楷體" panose="03000509000000000000" pitchFamily="65" charset="-120"/>
              </a:rPr>
              <a:t>此時不修必遭劫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a:bodyPr>
          <a:lstStyle/>
          <a:p>
            <a:r>
              <a:rPr lang="zh-TW" altLang="en-US" sz="3200" dirty="0">
                <a:solidFill>
                  <a:srgbClr val="FFFF00"/>
                </a:solidFill>
                <a:latin typeface="標楷體" panose="03000509000000000000" pitchFamily="65" charset="-120"/>
                <a:ea typeface="標楷體" panose="03000509000000000000" pitchFamily="65" charset="-120"/>
              </a:rPr>
              <a:t>上天老母説</a:t>
            </a:r>
          </a:p>
          <a:p>
            <a:r>
              <a:rPr lang="zh-TW" altLang="en-US" sz="3200" dirty="0">
                <a:latin typeface="標楷體" panose="03000509000000000000" pitchFamily="65" charset="-120"/>
                <a:ea typeface="標楷體" panose="03000509000000000000" pitchFamily="65" charset="-120"/>
              </a:rPr>
              <a:t>六萬年大清算應於斯時分玉石分善惡各地插籌這種災那種難不為奇論最怕這水火風刷洗全球</a:t>
            </a:r>
          </a:p>
          <a:p>
            <a:r>
              <a:rPr lang="zh-TW" altLang="en-US" sz="3600" dirty="0">
                <a:solidFill>
                  <a:srgbClr val="FFFF00"/>
                </a:solidFill>
                <a:latin typeface="標楷體" panose="03000509000000000000" pitchFamily="65" charset="-120"/>
                <a:ea typeface="標楷體" panose="03000509000000000000" pitchFamily="65" charset="-120"/>
              </a:rPr>
              <a:t>佛陀説</a:t>
            </a:r>
          </a:p>
          <a:p>
            <a:r>
              <a:rPr lang="zh-TW" altLang="en-US" sz="3600" dirty="0">
                <a:latin typeface="標楷體" panose="03000509000000000000" pitchFamily="65" charset="-120"/>
                <a:ea typeface="標楷體" panose="03000509000000000000" pitchFamily="65" charset="-120"/>
              </a:rPr>
              <a:t>現在的時代，正是三期末世，在眼前有大災難，迫降而來，許多眾生，都要受此災難而被清算，為惡作孽的人，都要應罪而被淘汰掉。</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76671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pPr marL="36576"/>
            <a:r>
              <a:rPr lang="zh-TW" altLang="en-US" sz="4000" dirty="0">
                <a:solidFill>
                  <a:srgbClr val="FF0000"/>
                </a:solidFill>
                <a:latin typeface="標楷體" panose="03000509000000000000" pitchFamily="65" charset="-120"/>
                <a:ea typeface="標楷體" panose="03000509000000000000" pitchFamily="65" charset="-120"/>
              </a:rPr>
              <a:t>求道修辦躲劫難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lnSpcReduction="10000"/>
          </a:bodyPr>
          <a:lstStyle/>
          <a:p>
            <a:r>
              <a:rPr lang="zh-TW" altLang="en-US" sz="3600" dirty="0">
                <a:latin typeface="標楷體" panose="03000509000000000000" pitchFamily="65" charset="-120"/>
                <a:ea typeface="標楷體" panose="03000509000000000000" pitchFamily="65" charset="-120"/>
              </a:rPr>
              <a:t>濟公老師說</a:t>
            </a:r>
          </a:p>
          <a:p>
            <a:r>
              <a:rPr lang="zh-TW" altLang="en-US" sz="3600" dirty="0">
                <a:solidFill>
                  <a:srgbClr val="FFFF00"/>
                </a:solidFill>
                <a:latin typeface="標楷體" panose="03000509000000000000" pitchFamily="65" charset="-120"/>
                <a:ea typeface="標楷體" panose="03000509000000000000" pitchFamily="65" charset="-120"/>
              </a:rPr>
              <a:t>科技有好必有壞，陰陽兩面嘛</a:t>
            </a:r>
            <a:r>
              <a:rPr lang="zh-TW" altLang="en-US" sz="3600" dirty="0">
                <a:latin typeface="標楷體" panose="03000509000000000000" pitchFamily="65" charset="-120"/>
                <a:ea typeface="標楷體" panose="03000509000000000000" pitchFamily="65" charset="-120"/>
              </a:rPr>
              <a:t>，科技它暗藏殺機，所以需要用聖人之道來挽救 ，現在雖然沒有滿天昏紅，可是時局，已經夕陽西下了。</a:t>
            </a:r>
          </a:p>
          <a:p>
            <a:r>
              <a:rPr lang="zh-TW" altLang="en-US" sz="3600" dirty="0">
                <a:solidFill>
                  <a:srgbClr val="FFFF00"/>
                </a:solidFill>
                <a:latin typeface="標楷體" panose="03000509000000000000" pitchFamily="65" charset="-120"/>
                <a:ea typeface="標楷體" panose="03000509000000000000" pitchFamily="65" charset="-120"/>
              </a:rPr>
              <a:t>唯有道才能化劫，</a:t>
            </a:r>
            <a:r>
              <a:rPr lang="zh-TW" altLang="en-US" sz="3600" dirty="0">
                <a:latin typeface="標楷體" panose="03000509000000000000" pitchFamily="65" charset="-120"/>
                <a:ea typeface="標楷體" panose="03000509000000000000" pitchFamily="65" charset="-120"/>
              </a:rPr>
              <a:t>唯有明理，才能進入真實修持，唯有真功實善，才能超脫人生無常，唯有精進修辦，才能復回本來佛性。</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373827561"/>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4448</TotalTime>
  <Words>450</Words>
  <Application>Microsoft Office PowerPoint</Application>
  <PresentationFormat>如螢幕大小 (16:9)</PresentationFormat>
  <Paragraphs>28</Paragraphs>
  <Slides>6</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6</vt:i4>
      </vt:variant>
    </vt:vector>
  </HeadingPairs>
  <TitlesOfParts>
    <vt:vector size="14" baseType="lpstr">
      <vt:lpstr>微軟正黑體</vt:lpstr>
      <vt:lpstr>新細明體</vt:lpstr>
      <vt:lpstr>標楷體</vt:lpstr>
      <vt:lpstr>Arial</vt:lpstr>
      <vt:lpstr>Calibri</vt:lpstr>
      <vt:lpstr>Franklin Gothic Book</vt:lpstr>
      <vt:lpstr>Wingdings 2</vt:lpstr>
      <vt:lpstr>科技</vt:lpstr>
      <vt:lpstr>世上多劫還不修               悟見講</vt:lpstr>
      <vt:lpstr>六萬年來大清算 悟見講</vt:lpstr>
      <vt:lpstr>世上多難趕快修 悟見講</vt:lpstr>
      <vt:lpstr>劫煞已降快修道 悟見講</vt:lpstr>
      <vt:lpstr>此時不修必遭劫 悟見講</vt:lpstr>
      <vt:lpstr>求道修辦躲劫難 悟見講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747</cp:revision>
  <dcterms:created xsi:type="dcterms:W3CDTF">2014-02-15T05:50:45Z</dcterms:created>
  <dcterms:modified xsi:type="dcterms:W3CDTF">2022-05-30T01:06:33Z</dcterms:modified>
  <cp:contentStatus/>
</cp:coreProperties>
</file>