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60" r:id="rId2"/>
    <p:sldId id="353" r:id="rId3"/>
    <p:sldId id="354" r:id="rId4"/>
    <p:sldId id="355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4103112" cy="11521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不受病毒感染良方</a:t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2592288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一、正靈氣是保護膜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二、吃素才能抗病毒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三、要吃出良知良能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正靈氣是保護膜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你們身上都有靈氣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靈氣會在身上四周圍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形成一道保護膜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。你的心情、情緒若時常保持在平穩、平衡的狀態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行為光明正大、健康、正向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為人善良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積極、勇敢、有信心、有希望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這股靈氣會製造成一道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很強勁的防禦能力、防禦系統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這都是肉眼看不到的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這能夠幫助你們抵抗、預防病毒病菌的侵入、侵襲。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吃素才能抗病毒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理天皮皮仙童説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其實茹素很方便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也很健康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但人間經過幾次的瘟疫和病菌後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有些國際級的公司或航空公司已將餐點改為素食。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難道你們真的需要等到病菌來肆虐了，才會醒悟嗎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希望大家早日覺悟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明白吃素的好處及意義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不要等天災人禍發生了才後悔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怕已是傷害無數生靈了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要吃出良知良能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理天皮皮仙童説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民以「食亅為天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這是你們說的。看 「食亅這個字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上面是個「人亅字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下面是個「良亅字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意喻著人們要吃出良知良能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吃出惻隱之心。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清口茹素是修道人最明確的選擇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能增智慧、保平安。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3119</TotalTime>
  <Words>291</Words>
  <Application>Microsoft Office PowerPoint</Application>
  <PresentationFormat>如螢幕大小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不受病毒感染良方                悟見講</vt:lpstr>
      <vt:lpstr>正靈氣是保護膜</vt:lpstr>
      <vt:lpstr>吃素才能抗病毒</vt:lpstr>
      <vt:lpstr>要吃出良知良能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714</cp:revision>
  <dcterms:created xsi:type="dcterms:W3CDTF">2014-02-15T05:50:45Z</dcterms:created>
  <dcterms:modified xsi:type="dcterms:W3CDTF">2022-05-08T00:43:40Z</dcterms:modified>
  <cp:contentStatus/>
</cp:coreProperties>
</file>