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一點靈性先解救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一、一點靈性先解救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，時時受災劫傷害，一點靈性必須先解救。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生死事大，關係數十年，死去埋葬，靈性何處去？必須研究清楚。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拜佛求佛，拜佛乃心理寄託，求佛乃心理安慰。善惡分明，心中已有得。舉頭三尺有神明，如果心地不光明，全只背天行事，求佛又有何用？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一點靈性先解救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二、光行善不能超生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各位賢士大家好！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縱然是造橋舖路，未受明師一指點，將來死了也只是到氣天，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時間一到仍然要再輪迴。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所以，氣天大仙均在找機會找和他有緣的人，請他們引進，要求得上天寶貴的大道。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65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一點靈性先解救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三、佛緣福氣才求道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諸位在座賢士，能輕易的受到引保的指引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得到無上的大道，乃是你們佛緣深厚，各位的福氣，九玄七祖也可沾各位的光，得道可不能輕易放棄。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43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一點靈性先解救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四、在世求道很榮幸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大道無形無無象，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雖然是至尊至貴，如果沒有高超的智慧，識破奧妙之處，也無法了解寶貴在那裡，將來百年之後，靈性歸天，自己才有辦法領悟。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在世得到明師一指，乃榮幸中之榮幸。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人身難得，真道難逢，中華難生，求道有四難，各位至今全得到。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36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一點靈性先解救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五、要對道有信心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各位在玄關處會發出靈光，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內德修得愈好的，靈光就愈大。人的功過，看靈光便知。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我們要對道有信心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，低心下氣，刻苦耐勞渡化眾生，這將來都是你自己的功德。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不要再造新業，不要再吃肉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，與眾生結惡緣。修道不分老少。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9572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3111</TotalTime>
  <Words>432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一點靈性先解救 悟見講</vt:lpstr>
      <vt:lpstr>一點靈性先解救 悟見講</vt:lpstr>
      <vt:lpstr>一點靈性先解救 悟見講</vt:lpstr>
      <vt:lpstr>一點靈性先解救 悟見講</vt:lpstr>
      <vt:lpstr>一點靈性先解救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2022-05-03T22:04:12Z</dcterms:modified>
  <cp:contentStatus/>
</cp:coreProperties>
</file>