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60" r:id="rId2"/>
    <p:sldId id="353" r:id="rId3"/>
    <p:sldId id="354" r:id="rId4"/>
    <p:sldId id="355" r:id="rId5"/>
    <p:sldId id="356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91" d="100"/>
          <a:sy n="91" d="100"/>
        </p:scale>
        <p:origin x="800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2022/6/8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2022/6/8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BD5DA8-5BF3-4D80-8222-D9684A2E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4209" y="195486"/>
            <a:ext cx="3732727" cy="1224136"/>
          </a:xfrm>
        </p:spPr>
        <p:txBody>
          <a:bodyPr>
            <a:normAutofit/>
          </a:bodyPr>
          <a:lstStyle/>
          <a:p>
            <a:r>
              <a:rPr lang="zh-TW" altLang="en-US" sz="36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一輩子受用的道               </a:t>
            </a:r>
            <a:r>
              <a:rPr lang="zh-CN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2800" b="0" dirty="0">
              <a:solidFill>
                <a:schemeClr val="tx1"/>
              </a:solidFill>
            </a:endParaRPr>
          </a:p>
        </p:txBody>
      </p:sp>
      <p:pic>
        <p:nvPicPr>
          <p:cNvPr id="6" name="圖片版面配置區 5">
            <a:extLst>
              <a:ext uri="{FF2B5EF4-FFF2-40B4-BE49-F238E27FC236}">
                <a16:creationId xmlns:a16="http://schemas.microsoft.com/office/drawing/2014/main" id="{5B9E02B6-314F-4691-BA75-F6E45814D1F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8" r="19198"/>
          <a:stretch>
            <a:fillRect/>
          </a:stretch>
        </p:blipFill>
        <p:spPr>
          <a:xfrm>
            <a:off x="-40311" y="987574"/>
            <a:ext cx="4114800" cy="3086100"/>
          </a:xfr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5A60EF5-E126-42A0-9600-D4715D7B4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64209" y="1635645"/>
            <a:ext cx="4114800" cy="3319379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一、要好好的守住道 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二、要完全相信大道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三、該清醒求道修道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四、三寶是你的佛性</a:t>
            </a: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73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要好好的守住道 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我們得了道，一輩子受用無窮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，既然得到受用無窮的寶，就好好的守住它，不必再去尋找什麼玄、什麼妙了。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要知道，佛就在你心中，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要自己去辨別，不要隨便去廟裡請神，如果請到主權在魔的神，那麼迎神容易送神就難了。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要完全相信大道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今天你要求證，是不是點開那個地方？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是與不是，皆在於你自己，別人信不信，也是在他自己。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今天你相信為師，為師跟你說是，你會相信，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如果你對為師有所疑惑，我跟你說是，你也未必會相信。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該清醒求道修道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所以，真人假人要分辨清楚，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不要為了假人，甘願留於塵世。要知，真人為主，方能安然返天。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不要再糊塗下去了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，六萬多年了，該清醒了，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一失足成千古恨，大劫來到，為師想救也救不了，不要只看眼前平平安安，人要放遠處看，多少眾生還再受苦受難，等待救援。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浸世久了，就會永遠在凡塵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，受生老病死之苦，視野要放寬啊，看看未來往何處吧！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94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三寶是你的佛性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三寶，就是代表你的佛性，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每一個人的佛性是平等的，沒有階級之分，但是你們現在有了階級。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在人的世界裡一定有階級，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但今天我們修道，就要瞭解，道是很自然的，我們要恢復自然，就要沒有階級，沒有你、我，沒有形像。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667170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4592</TotalTime>
  <Words>399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一輩子受用的道               悟見講</vt:lpstr>
      <vt:lpstr>要好好的守住道 悟見講</vt:lpstr>
      <vt:lpstr>要完全相信大道 悟見講</vt:lpstr>
      <vt:lpstr>該清醒求道修道 悟見講</vt:lpstr>
      <vt:lpstr>三寶是你的佛性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746</cp:revision>
  <dcterms:created xsi:type="dcterms:W3CDTF">2014-02-15T05:50:45Z</dcterms:created>
  <dcterms:modified xsi:type="dcterms:W3CDTF">2022-06-08T03:42:28Z</dcterms:modified>
  <cp:contentStatus/>
</cp:coreProperties>
</file>