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0" r:id="rId3"/>
    <p:sldId id="272" r:id="rId4"/>
    <p:sldId id="281" r:id="rId5"/>
    <p:sldId id="273" r:id="rId6"/>
    <p:sldId id="279" r:id="rId7"/>
    <p:sldId id="278" r:id="rId8"/>
    <p:sldId id="276" r:id="rId9"/>
    <p:sldId id="277" r:id="rId10"/>
    <p:sldId id="284" r:id="rId11"/>
    <p:sldId id="274" r:id="rId12"/>
    <p:sldId id="285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：天將降大任於斯人也，必先苦其心志，勞其筋骨，餓其體膚，空乏其身，行拂亂其所為，所以動心忍性，增益其所不能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是上天試煉一個人的承擔能力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顛倒考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有人先貧後富，棄絕道念；有人先富後貧，怨天尤人，退失道心。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貶職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位大變小，爬得高高跌一跤，心灰意冷千萬條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應付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此考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，唯有抱真志，素位而行，造次必於是，顛沛必於是。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386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內考，同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修之間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仁負義，爭功奪果，互起摩擦，彼此怨恨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。分枝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別派，爭奪道盤天命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考存在於道外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，旁門左道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，種種法術誘人，令人迷惑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此考時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必須低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心辭讓，無貪無妄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。修無為之道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，佛家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說：「若以色見我，以音聲求我，是人行邪道，不能見如來。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五、結    論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偈曰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真道真考古難移，有情無情試根基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；美玉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經琢方成器，堅志方能步天梯。</a:t>
            </a:r>
          </a:p>
          <a:p>
            <a:endParaRPr lang="zh-TW" alt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38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二、、魔考的實例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姜太公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賣白麵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羑里囚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七年，豈不知定數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過宋、衛受危，削跡伐檀，陳蔡絕糧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邱長春。妙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善公主。耶穌被釘死在十字架上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三、魔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辯真偽：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消冤孽：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化稟性：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定品位：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種類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內考：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又稱自身考，如生病受苦，家遭水火盜賊，或夫修妻不饒，妻修夫不教，父母兄弟要阻撓，子也反，女也吵，打破香爐扯破袍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，只有抱定真心，信賴神佛上帝，誠心修道，無形中自然化解。</a:t>
            </a: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：親戚謗、鄰裡譏、官府禁、左右為難，不知如何好！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應付之法：信之以理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道寶貴，無福之人難消受；真道難懂，無智之輩不能理解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自古修真道必受毀謗，像耶穌也不見容於當時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；朱熹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學道被視為妄，被稱為妖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奇考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：家破業傾官非招，或兒女夭，種種不幸臨身旁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不識透此考者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容易墜落。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應付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：認識生命本質苦空無常，世間一切皆虛假，人生到頭一場空，唯有靈性才是真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：受冤屈，難辯曉，黑鍋上身氣難消。凡一切荒謬事；或遭「不白之冤」，或遭「恩將仇報」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讓我們遷怒於道而氣餒放棄修行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應付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之法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：用寬大的胸襟去包容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，效法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老祖師的度量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祖師說過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：有人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罵老拙，老拙只說好；有人打老拙，老拙自睡倒。涕唾在臉上，隨他自乾了；我也省力氣，他也少煩惱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：稱心如意無煩惱，名利順、恩愛繞，妻賢子孝樂逍遙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。前人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褒獎，後學奉承，使人驕縱自大，最後背離了道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此考時要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以「順來逆受」應付。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凡者，要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懸崖勒馬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，果決放下，抱道速修；聖者，要撫躬自省：所受獎勵恭維是否有愧？有則改之，無者加勉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妻子怨恨，環境艱困，時運困厄，貧苦災難憂苦身心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；前人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無情，後學不義，致使灰心喪志，無心於道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此考者，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應逆來順受。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安分，抱定道心，安貧樂道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無為之道，行無為之功，以報恩了願為出發，處處反求諸己，自然能保道心於無恙。</a:t>
            </a:r>
          </a:p>
          <a:p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173</TotalTime>
  <Words>744</Words>
  <Application>Microsoft Office PowerPoint</Application>
  <PresentationFormat>如螢幕大小 (16:9)</PresentationFormat>
  <Paragraphs>49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魔  考  1</vt:lpstr>
      <vt:lpstr>魔  考  2</vt:lpstr>
      <vt:lpstr>魔  考  3</vt:lpstr>
      <vt:lpstr>魔  考  4</vt:lpstr>
      <vt:lpstr>魔  考  5</vt:lpstr>
      <vt:lpstr>魔  考  6</vt:lpstr>
      <vt:lpstr>魔  考  7</vt:lpstr>
      <vt:lpstr>魔  考  8</vt:lpstr>
      <vt:lpstr>魔  考  9</vt:lpstr>
      <vt:lpstr>魔  考  10</vt:lpstr>
      <vt:lpstr>魔  考  11</vt:lpstr>
      <vt:lpstr>魔  考  12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67</cp:revision>
  <dcterms:created xsi:type="dcterms:W3CDTF">2014-02-15T05:50:45Z</dcterms:created>
  <dcterms:modified xsi:type="dcterms:W3CDTF">2017-10-08T14:05:36Z</dcterms:modified>
</cp:coreProperties>
</file>