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6" r:id="rId2"/>
    <p:sldId id="297" r:id="rId3"/>
    <p:sldId id="301" r:id="rId4"/>
    <p:sldId id="300" r:id="rId5"/>
    <p:sldId id="299" r:id="rId6"/>
    <p:sldId id="298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魔考是考那些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、真道真考驗心田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真道真考驗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心田          末後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一著智慧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此時乃逢末劫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 智慧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大考大收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圓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兒各個皆受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 末後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考驗堅心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道場考驗真假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判 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道考出真良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魔考是考那些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二、天鼎地爐為考驗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天鼎地爐為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考驗 逆境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遇考驗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考爾三清與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四正 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爾佛規禮節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爾修道否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圖利 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爾是否爭道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考爾辦道否違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爾是否懺悔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5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魔考是考那些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三、考爾修道否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假意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考爾修道否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假意 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爾修道否誠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考爾品性否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涵養 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爾火候德性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爾辦道否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堅定 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爾內心否有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考爾心地光明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 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爾內心否定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堅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77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魔考是考那些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四、考爾對道否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奉行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考爾對道否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奉行 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爾言行否有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考爾承上及啟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 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爾道念否正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爾是否明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真理 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爾是否謀己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考爾是否導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後進 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爾是否遵前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664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魔考是考那些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五、大考小考大大考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大考小考大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大考 順境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逆境考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順考逆考及魔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 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受魔考不成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大慈為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宗旨 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體大悲為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考爾是否離道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 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爾德行否法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373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魔考是考那些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六、一切考驗天用意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一切考驗天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用意             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天應人過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難關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為師豈忍徒受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                         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兒忍耐更心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堅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師愛徒心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不忍                           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徒切莫退道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末後考驗考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                           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考外考之歷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徒自強合力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量                    同心協力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大千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322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549</TotalTime>
  <Words>181</Words>
  <Application>Microsoft Office PowerPoint</Application>
  <PresentationFormat>如螢幕大小 (16:9)</PresentationFormat>
  <Paragraphs>32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魔考是考那些題 悟見講</vt:lpstr>
      <vt:lpstr>魔考是考那些題 悟見講</vt:lpstr>
      <vt:lpstr>魔考是考那些題 悟見講</vt:lpstr>
      <vt:lpstr>魔考是考那些題 悟見講</vt:lpstr>
      <vt:lpstr>魔考是考那些題 悟見講</vt:lpstr>
      <vt:lpstr>魔考是考那些題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281</cp:revision>
  <dcterms:created xsi:type="dcterms:W3CDTF">2014-02-15T05:50:45Z</dcterms:created>
  <dcterms:modified xsi:type="dcterms:W3CDTF">2018-06-26T05:56:31Z</dcterms:modified>
  <cp:contentStatus/>
</cp:coreProperties>
</file>