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0" r:id="rId2"/>
    <p:sldId id="336" r:id="rId3"/>
    <p:sldId id="337" r:id="rId4"/>
    <p:sldId id="338" r:id="rId5"/>
    <p:sldId id="33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C07B45A-1B9E-4C28-A7E0-9137E58DE086}"/>
    <pc:docChg chg="custSel modSld">
      <pc:chgData name="老兄 悟見" userId="d3c841b5715e98f1" providerId="LiveId" clId="{DC07B45A-1B9E-4C28-A7E0-9137E58DE086}" dt="2021-08-31T02:27:30.183" v="134" actId="207"/>
      <pc:docMkLst>
        <pc:docMk/>
      </pc:docMkLst>
      <pc:sldChg chg="modSp mod">
        <pc:chgData name="老兄 悟見" userId="d3c841b5715e98f1" providerId="LiveId" clId="{DC07B45A-1B9E-4C28-A7E0-9137E58DE086}" dt="2021-08-31T02:18:11.790" v="15" actId="21"/>
        <pc:sldMkLst>
          <pc:docMk/>
          <pc:sldMk cId="1532398404" sldId="336"/>
        </pc:sldMkLst>
        <pc:spChg chg="mod">
          <ac:chgData name="老兄 悟見" userId="d3c841b5715e98f1" providerId="LiveId" clId="{DC07B45A-1B9E-4C28-A7E0-9137E58DE086}" dt="2021-08-31T02:18:11.790" v="15" actId="21"/>
          <ac:spMkLst>
            <pc:docMk/>
            <pc:sldMk cId="1532398404" sldId="336"/>
            <ac:spMk id="3" creationId="{EFCDE479-C3AE-2243-BC22-1CDD81792C03}"/>
          </ac:spMkLst>
        </pc:spChg>
        <pc:spChg chg="mod">
          <ac:chgData name="老兄 悟見" userId="d3c841b5715e98f1" providerId="LiveId" clId="{DC07B45A-1B9E-4C28-A7E0-9137E58DE086}" dt="2021-08-31T02:15:24.991" v="0"/>
          <ac:spMkLst>
            <pc:docMk/>
            <pc:sldMk cId="1532398404" sldId="336"/>
            <ac:spMk id="4" creationId="{00000000-0000-0000-0000-000000000000}"/>
          </ac:spMkLst>
        </pc:spChg>
      </pc:sldChg>
      <pc:sldChg chg="modSp mod">
        <pc:chgData name="老兄 悟見" userId="d3c841b5715e98f1" providerId="LiveId" clId="{DC07B45A-1B9E-4C28-A7E0-9137E58DE086}" dt="2021-08-31T02:21:12.484" v="65" actId="207"/>
        <pc:sldMkLst>
          <pc:docMk/>
          <pc:sldMk cId="197502671" sldId="337"/>
        </pc:sldMkLst>
        <pc:spChg chg="mod">
          <ac:chgData name="老兄 悟見" userId="d3c841b5715e98f1" providerId="LiveId" clId="{DC07B45A-1B9E-4C28-A7E0-9137E58DE086}" dt="2021-08-31T02:21:12.484" v="65" actId="207"/>
          <ac:spMkLst>
            <pc:docMk/>
            <pc:sldMk cId="197502671" sldId="337"/>
            <ac:spMk id="3" creationId="{EFCDE479-C3AE-2243-BC22-1CDD81792C03}"/>
          </ac:spMkLst>
        </pc:spChg>
        <pc:spChg chg="mod">
          <ac:chgData name="老兄 悟見" userId="d3c841b5715e98f1" providerId="LiveId" clId="{DC07B45A-1B9E-4C28-A7E0-9137E58DE086}" dt="2021-08-31T02:15:33.470" v="1"/>
          <ac:spMkLst>
            <pc:docMk/>
            <pc:sldMk cId="197502671" sldId="337"/>
            <ac:spMk id="4" creationId="{00000000-0000-0000-0000-000000000000}"/>
          </ac:spMkLst>
        </pc:spChg>
      </pc:sldChg>
      <pc:sldChg chg="modSp mod">
        <pc:chgData name="老兄 悟見" userId="d3c841b5715e98f1" providerId="LiveId" clId="{DC07B45A-1B9E-4C28-A7E0-9137E58DE086}" dt="2021-08-31T02:24:47.359" v="113" actId="207"/>
        <pc:sldMkLst>
          <pc:docMk/>
          <pc:sldMk cId="2886833342" sldId="338"/>
        </pc:sldMkLst>
        <pc:spChg chg="mod">
          <ac:chgData name="老兄 悟見" userId="d3c841b5715e98f1" providerId="LiveId" clId="{DC07B45A-1B9E-4C28-A7E0-9137E58DE086}" dt="2021-08-31T02:24:47.359" v="113" actId="207"/>
          <ac:spMkLst>
            <pc:docMk/>
            <pc:sldMk cId="2886833342" sldId="338"/>
            <ac:spMk id="3" creationId="{EFCDE479-C3AE-2243-BC22-1CDD81792C03}"/>
          </ac:spMkLst>
        </pc:spChg>
        <pc:spChg chg="mod">
          <ac:chgData name="老兄 悟見" userId="d3c841b5715e98f1" providerId="LiveId" clId="{DC07B45A-1B9E-4C28-A7E0-9137E58DE086}" dt="2021-08-31T02:15:41.295" v="2"/>
          <ac:spMkLst>
            <pc:docMk/>
            <pc:sldMk cId="2886833342" sldId="338"/>
            <ac:spMk id="4" creationId="{00000000-0000-0000-0000-000000000000}"/>
          </ac:spMkLst>
        </pc:spChg>
      </pc:sldChg>
      <pc:sldChg chg="modSp mod">
        <pc:chgData name="老兄 悟見" userId="d3c841b5715e98f1" providerId="LiveId" clId="{DC07B45A-1B9E-4C28-A7E0-9137E58DE086}" dt="2021-08-31T02:27:30.183" v="134" actId="207"/>
        <pc:sldMkLst>
          <pc:docMk/>
          <pc:sldMk cId="830311652" sldId="339"/>
        </pc:sldMkLst>
        <pc:spChg chg="mod">
          <ac:chgData name="老兄 悟見" userId="d3c841b5715e98f1" providerId="LiveId" clId="{DC07B45A-1B9E-4C28-A7E0-9137E58DE086}" dt="2021-08-31T02:27:30.183" v="134" actId="207"/>
          <ac:spMkLst>
            <pc:docMk/>
            <pc:sldMk cId="830311652" sldId="339"/>
            <ac:spMk id="3" creationId="{EFCDE479-C3AE-2243-BC22-1CDD81792C03}"/>
          </ac:spMkLst>
        </pc:spChg>
        <pc:spChg chg="mod">
          <ac:chgData name="老兄 悟見" userId="d3c841b5715e98f1" providerId="LiveId" clId="{DC07B45A-1B9E-4C28-A7E0-9137E58DE086}" dt="2021-08-31T02:15:48.090" v="3"/>
          <ac:spMkLst>
            <pc:docMk/>
            <pc:sldMk cId="830311652" sldId="339"/>
            <ac:spMk id="4" creationId="{00000000-0000-0000-0000-000000000000}"/>
          </ac:spMkLst>
        </pc:spChg>
      </pc:sldChg>
      <pc:sldChg chg="modSp mod">
        <pc:chgData name="老兄 悟見" userId="d3c841b5715e98f1" providerId="LiveId" clId="{DC07B45A-1B9E-4C28-A7E0-9137E58DE086}" dt="2021-08-31T02:17:10.467" v="13" actId="207"/>
        <pc:sldMkLst>
          <pc:docMk/>
          <pc:sldMk cId="3225570923" sldId="340"/>
        </pc:sldMkLst>
        <pc:spChg chg="mod">
          <ac:chgData name="老兄 悟見" userId="d3c841b5715e98f1" providerId="LiveId" clId="{DC07B45A-1B9E-4C28-A7E0-9137E58DE086}" dt="2021-08-31T02:17:10.467" v="13" actId="207"/>
          <ac:spMkLst>
            <pc:docMk/>
            <pc:sldMk cId="3225570923" sldId="340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魔考何時會入侵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心弱了考驗就來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要知道，當你的心有任何弱點的時候，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仙佛就會向你的心考你了，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當你的心中執著一個很強烈的邪念的時候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，魔就趁此弱點鑽進去了，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所以你的心若把持不好的話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，這個心就是別人的，你說可怕不可怕啊！</a:t>
            </a:r>
          </a:p>
        </p:txBody>
      </p:sp>
    </p:spTree>
    <p:extLst>
      <p:ext uri="{BB962C8B-B14F-4D97-AF65-F5344CB8AC3E}">
        <p14:creationId xmlns:p14="http://schemas.microsoft.com/office/powerpoint/2010/main" val="3225570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魔考何時會入侵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想什麼就考什麼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你想做什麼，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仙佛都會順從你的，你想修人情道，仙佛就幫你安排周遭的人都是修人情道的，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你想修自性，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把自己認得更清，周圍就會發現到有一些也是蠻好的人。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魔考何時會入侵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、心念偏差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下地獄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現在天時不一樣了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，你想走什麼道，不管什麼道，仙佛都會順從你要走的那一個，你小心喲！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你不一定走得對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，你心念走什麼道，那以後的結果大有差別，有的成佛，有的下地獄。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求了道了，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為什麼還下地獄呢？心念不同，是不是啊！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502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魔考何時會入侵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慾望多考驗就多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為師我已經講得很明白了，今天修真，修你自己，看你自己，你若求老師，老師會隨你的心念、根基、緣份給。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你們的欲望太多了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，以致不了解為師屢屢的忠告，所以愈修愈遠，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修道不是這樣修順水人情的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，看著似進，其實對仙佛來說，差得多了。所以如果心念一差，玄祖同墜，你說可怕不可怕。</a:t>
            </a:r>
          </a:p>
        </p:txBody>
      </p:sp>
    </p:spTree>
    <p:extLst>
      <p:ext uri="{BB962C8B-B14F-4D97-AF65-F5344CB8AC3E}">
        <p14:creationId xmlns:p14="http://schemas.microsoft.com/office/powerpoint/2010/main" val="288683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魔考何時會入侵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好好修辦躲末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劫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佛是在你的本性中，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仙佛只是一個形象，天時已變，當要快馬加鞭，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末后大劫將到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，老師希望你們好好地修，好好地了願，不要辜負上天！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好好地辦，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唯有這樣，才能躲過末後的關頭。希望你們多加珍重！</a:t>
            </a:r>
          </a:p>
          <a:p>
            <a:pPr algn="l"/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3031165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3047</TotalTime>
  <Words>463</Words>
  <Application>Microsoft Office PowerPoint</Application>
  <PresentationFormat>如螢幕大小 (16:9)</PresentationFormat>
  <Paragraphs>29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魔考何時會入侵 悟見講</vt:lpstr>
      <vt:lpstr>魔考何時會入侵 悟見講</vt:lpstr>
      <vt:lpstr>魔考何時會入侵 悟見講</vt:lpstr>
      <vt:lpstr>魔考何時會入侵 悟見講</vt:lpstr>
      <vt:lpstr>魔考何時會入侵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2021-08-31T02:27:34Z</dcterms:modified>
  <cp:contentStatus/>
</cp:coreProperties>
</file>