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0" r:id="rId2"/>
    <p:sldId id="336" r:id="rId3"/>
    <p:sldId id="337" r:id="rId4"/>
    <p:sldId id="338" r:id="rId5"/>
    <p:sldId id="339" r:id="rId6"/>
    <p:sldId id="34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6703A6B-7201-4991-BCB9-29953E2798D1}"/>
    <pc:docChg chg="custSel modSld">
      <pc:chgData name="老兄 悟見" userId="d3c841b5715e98f1" providerId="LiveId" clId="{36703A6B-7201-4991-BCB9-29953E2798D1}" dt="2021-09-01T07:39:08.862" v="133"/>
      <pc:docMkLst>
        <pc:docMk/>
      </pc:docMkLst>
      <pc:sldChg chg="modSp mod">
        <pc:chgData name="老兄 悟見" userId="d3c841b5715e98f1" providerId="LiveId" clId="{36703A6B-7201-4991-BCB9-29953E2798D1}" dt="2021-09-01T07:38:36.424" v="129"/>
        <pc:sldMkLst>
          <pc:docMk/>
          <pc:sldMk cId="1532398404" sldId="336"/>
        </pc:sldMkLst>
        <pc:spChg chg="mod">
          <ac:chgData name="老兄 悟見" userId="d3c841b5715e98f1" providerId="LiveId" clId="{36703A6B-7201-4991-BCB9-29953E2798D1}" dt="2021-09-01T07:23:14.427" v="46" actId="207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36703A6B-7201-4991-BCB9-29953E2798D1}" dt="2021-09-01T07:38:36.424" v="129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36703A6B-7201-4991-BCB9-29953E2798D1}" dt="2021-09-01T07:38:44.763" v="130"/>
        <pc:sldMkLst>
          <pc:docMk/>
          <pc:sldMk cId="197502671" sldId="337"/>
        </pc:sldMkLst>
        <pc:spChg chg="mod">
          <ac:chgData name="老兄 悟見" userId="d3c841b5715e98f1" providerId="LiveId" clId="{36703A6B-7201-4991-BCB9-29953E2798D1}" dt="2021-09-01T07:24:03.014" v="50" actId="27636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36703A6B-7201-4991-BCB9-29953E2798D1}" dt="2021-09-01T07:38:44.763" v="130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36703A6B-7201-4991-BCB9-29953E2798D1}" dt="2021-09-01T07:38:53.012" v="131"/>
        <pc:sldMkLst>
          <pc:docMk/>
          <pc:sldMk cId="2886833342" sldId="338"/>
        </pc:sldMkLst>
        <pc:spChg chg="mod">
          <ac:chgData name="老兄 悟見" userId="d3c841b5715e98f1" providerId="LiveId" clId="{36703A6B-7201-4991-BCB9-29953E2798D1}" dt="2021-09-01T07:25:50.761" v="57" actId="207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36703A6B-7201-4991-BCB9-29953E2798D1}" dt="2021-09-01T07:38:53.012" v="131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36703A6B-7201-4991-BCB9-29953E2798D1}" dt="2021-09-01T07:39:00.044" v="132"/>
        <pc:sldMkLst>
          <pc:docMk/>
          <pc:sldMk cId="830311652" sldId="339"/>
        </pc:sldMkLst>
        <pc:spChg chg="mod">
          <ac:chgData name="老兄 悟見" userId="d3c841b5715e98f1" providerId="LiveId" clId="{36703A6B-7201-4991-BCB9-29953E2798D1}" dt="2021-09-01T07:29:29.547" v="88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36703A6B-7201-4991-BCB9-29953E2798D1}" dt="2021-09-01T07:39:00.044" v="132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36703A6B-7201-4991-BCB9-29953E2798D1}" dt="2021-09-01T07:20:18.708" v="13" actId="20577"/>
        <pc:sldMkLst>
          <pc:docMk/>
          <pc:sldMk cId="3225570923" sldId="340"/>
        </pc:sldMkLst>
        <pc:spChg chg="mod">
          <ac:chgData name="老兄 悟見" userId="d3c841b5715e98f1" providerId="LiveId" clId="{36703A6B-7201-4991-BCB9-29953E2798D1}" dt="2021-09-01T07:20:18.708" v="13" actId="20577"/>
          <ac:spMkLst>
            <pc:docMk/>
            <pc:sldMk cId="3225570923" sldId="340"/>
            <ac:spMk id="3" creationId="{EFCDE479-C3AE-2243-BC22-1CDD81792C03}"/>
          </ac:spMkLst>
        </pc:spChg>
      </pc:sldChg>
      <pc:sldChg chg="modSp mod">
        <pc:chgData name="老兄 悟見" userId="d3c841b5715e98f1" providerId="LiveId" clId="{36703A6B-7201-4991-BCB9-29953E2798D1}" dt="2021-09-01T07:39:08.862" v="133"/>
        <pc:sldMkLst>
          <pc:docMk/>
          <pc:sldMk cId="980409932" sldId="341"/>
        </pc:sldMkLst>
        <pc:spChg chg="mod">
          <ac:chgData name="老兄 悟見" userId="d3c841b5715e98f1" providerId="LiveId" clId="{36703A6B-7201-4991-BCB9-29953E2798D1}" dt="2021-09-01T07:34:14.428" v="128" actId="207"/>
          <ac:spMkLst>
            <pc:docMk/>
            <pc:sldMk cId="980409932" sldId="341"/>
            <ac:spMk id="3" creationId="{EFCDE479-C3AE-2243-BC22-1CDD81792C03}"/>
          </ac:spMkLst>
        </pc:spChg>
        <pc:spChg chg="mod">
          <ac:chgData name="老兄 悟見" userId="d3c841b5715e98f1" providerId="LiveId" clId="{36703A6B-7201-4991-BCB9-29953E2798D1}" dt="2021-09-01T07:39:08.862" v="133"/>
          <ac:spMkLst>
            <pc:docMk/>
            <pc:sldMk cId="980409932" sldId="341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念不正即是魔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你有真心懺悔嗎？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就算你們的　濟公有德。你一念之差，就是我的子孫啊！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哈！哈！哈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！你們一個一個點傳師啊！我都喜歡啊！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在各組各派裡頭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，我最怕的就是：韓老聖人名下的，你們一個個，受到他的光普照，讓我失去了好多良好機會啊，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、魔王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化濟公考道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你們的心起了欲魔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、貪魔、恨魔，我的子子孫孫，就好喜歡你們啊！（不願意）。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我愛你們啊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！哈！哈！哈！自立鸞堂的，我喜歡你呀！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因為我喜歡你呀，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所以我可以化做濟公啊！也可以化做仙佛，使你們歸在我的門下。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貪圖富貴入魔道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保你富貴啊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！要不要？（不要），不要嗎？（不要），我的子孫擦手摩掌在等待啊！他們要進來啊！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你們這些點傳師啊，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我希望你們不聽話！我希望你們邪呀！有好幾個已經加入我們的行列了，哈！哈！哈！怕不怕，（不怕）。</a:t>
            </a: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不走正道入魔道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你們怕的話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，我的子孫將趁虛而入，如果你不忠不孝不義、你貪嗔癡愛、酒色財氣。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你一一犯的話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，不只在幽冥地府，我都喜歡啊，我都派我的子孫接引你們啊，到我的魔界。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我的魔界裡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，七情六慾任你們去呀。你們的心，都有一盞明燈。只怕你們邪呀，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入魔九玄七祖墮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有吃素犯願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，清修犯願，哈！哈！哈！我最喜歡呀。不真心的懺悔，明日的你，將是我的子孫啊。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這裡佛光太大了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，我受不了！我也是修道者，只是因為我要當頭、我要稱王、我要稱霸，所以我入魔界。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我的九玄七祖，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也在魔界，在魔界受苦。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魔王透漏的訊息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心正握金線不入魔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阿修羅王説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我也要找伴。哈！哈！哈！我也是奉命而來的，我也是希望我的魔子魔孫擾亂你們，抓你們。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哈！你們修道、上課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，我希望你們聽不懂；我希望你們打瞌睡；我希望你們有嗔心；你們有疑心；我一個一個不放過你們，知道嗎？（知道）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你若不想當我的孫子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，只有心正，只有跟隨一條金線，只有把你的明燈點燃，我才抓不到你，知道嗎？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040993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638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魔王透漏的訊息 悟見講</vt:lpstr>
      <vt:lpstr>魔王透漏的訊息 悟見講</vt:lpstr>
      <vt:lpstr>魔王透漏的訊息 悟見講</vt:lpstr>
      <vt:lpstr>魔王透漏的訊息 悟見講</vt:lpstr>
      <vt:lpstr>魔王透漏的訊息 悟見講</vt:lpstr>
      <vt:lpstr>魔王透漏的訊息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2021-09-01T07:39:11Z</dcterms:modified>
  <cp:contentStatus/>
</cp:coreProperties>
</file>