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0" r:id="rId2"/>
    <p:sldId id="301" r:id="rId3"/>
    <p:sldId id="305" r:id="rId4"/>
    <p:sldId id="304" r:id="rId5"/>
    <p:sldId id="302" r:id="rId6"/>
    <p:sldId id="303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557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03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822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62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03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高度看道場魔考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一、假祖師之神通考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將來在最末後，有三十六假彌勒、七十二假弓長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，那下來的神通可廣大，何止是嘴唸著，字裡藏著的妙，何止如此？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妙！妙！妙！死了叫你活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，心裡想什麼都抓出來，有病一摸就好。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高度看道場魔考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二、假愛辯真的不辯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而且，那真正像老師一樣的法相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，那時就說：「你這個傻徒弟啊！親身的老師來你都不信，那個代理老師你才相信，真是孽徒！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要不是真正的我這老師來，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否則你看，你心裡想什麼我都知道，你現在有何困難，我現在替你解決，你還不認我，還相信什麼引保師！誰的徒弟誰不疼？那是代理的！」你信不信？危險啊！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434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高度看道場魔考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三、仙佛借竅免了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所以，在還沒到那之前，老母、眾仙開會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，在劫數的前一段，就要所有仙佛借竅免了，為了怕以假混真。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現在雖然還不到那個時期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，可是上天已經借著人在成全你們，也許正是在考驗你們！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135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高度看道場魔考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四、真假都要標出來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論時間、論時機，已經接近淘汰年、考選年，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不能再濫竽充數、混眼前了。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大道無情，好的要標榜，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亂我規矩的魔頭，同樣也要標出來。過去已經過去，往後不嚴厲不可以！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631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高度看道場魔考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五、現在阿修羅考道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現在阿修羅考道了，他考的是前面的領導者。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身為後學者，不要受前賢的影響，個人修持個人得，公修公得，婆修婆得。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到時候撒豆成兵，假濟公、假祖師都出來考道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，你們若被勾出天盤，為師也無能為力。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508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高度看道場魔考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六、魔當道全是妖魔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魔當道的時候，整個道場都是妖、都是魔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，讓你分辨不出來。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他會擾亂得你天昏地暗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，擾亂得你六神無主，擾亂得你呼天搶地，到不了理天。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625423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517</Words>
  <Application>Microsoft Office PowerPoint</Application>
  <PresentationFormat>如螢幕大小 (16:9)</PresentationFormat>
  <Paragraphs>36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高度看道場魔考 悟見講</vt:lpstr>
      <vt:lpstr>高度看道場魔考 悟見講</vt:lpstr>
      <vt:lpstr>高度看道場魔考 悟見講</vt:lpstr>
      <vt:lpstr>高度看道場魔考 悟見講</vt:lpstr>
      <vt:lpstr>高度看道場魔考 悟見講</vt:lpstr>
      <vt:lpstr>高度看道場魔考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2021-02-05T01:28:42Z</dcterms:modified>
  <cp:contentStatus/>
</cp:coreProperties>
</file>