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0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44505C3-31BC-46BE-8621-ADD0CD553A7E}"/>
    <pc:docChg chg="modSld">
      <pc:chgData name="老兄 悟見" userId="d3c841b5715e98f1" providerId="LiveId" clId="{B44505C3-31BC-46BE-8621-ADD0CD553A7E}" dt="2021-08-31T03:22:15.907" v="4" actId="207"/>
      <pc:docMkLst>
        <pc:docMk/>
      </pc:docMkLst>
      <pc:sldChg chg="modSp mod">
        <pc:chgData name="老兄 悟見" userId="d3c841b5715e98f1" providerId="LiveId" clId="{B44505C3-31BC-46BE-8621-ADD0CD553A7E}" dt="2021-08-31T03:21:18.505" v="1"/>
        <pc:sldMkLst>
          <pc:docMk/>
          <pc:sldMk cId="1532398404" sldId="336"/>
        </pc:sldMkLst>
        <pc:spChg chg="mod">
          <ac:chgData name="老兄 悟見" userId="d3c841b5715e98f1" providerId="LiveId" clId="{B44505C3-31BC-46BE-8621-ADD0CD553A7E}" dt="2021-08-31T03:21:18.505" v="1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B44505C3-31BC-46BE-8621-ADD0CD553A7E}" dt="2021-08-31T03:21:25.055" v="2"/>
        <pc:sldMkLst>
          <pc:docMk/>
          <pc:sldMk cId="197502671" sldId="337"/>
        </pc:sldMkLst>
        <pc:spChg chg="mod">
          <ac:chgData name="老兄 悟見" userId="d3c841b5715e98f1" providerId="LiveId" clId="{B44505C3-31BC-46BE-8621-ADD0CD553A7E}" dt="2021-08-31T03:21:25.055" v="2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B44505C3-31BC-46BE-8621-ADD0CD553A7E}" dt="2021-08-31T03:22:15.907" v="4" actId="207"/>
        <pc:sldMkLst>
          <pc:docMk/>
          <pc:sldMk cId="2886833342" sldId="338"/>
        </pc:sldMkLst>
        <pc:spChg chg="mod">
          <ac:chgData name="老兄 悟見" userId="d3c841b5715e98f1" providerId="LiveId" clId="{B44505C3-31BC-46BE-8621-ADD0CD553A7E}" dt="2021-08-31T03:22:15.907" v="4" actId="207"/>
          <ac:spMkLst>
            <pc:docMk/>
            <pc:sldMk cId="2886833342" sldId="338"/>
            <ac:spMk id="3" creationId="{EFCDE479-C3AE-2243-BC22-1CDD81792C03}"/>
          </ac:spMkLst>
        </pc:spChg>
      </pc:sldChg>
      <pc:sldChg chg="modSp mod">
        <pc:chgData name="老兄 悟見" userId="d3c841b5715e98f1" providerId="LiveId" clId="{B44505C3-31BC-46BE-8621-ADD0CD553A7E}" dt="2021-08-31T03:21:10.862" v="0"/>
        <pc:sldMkLst>
          <pc:docMk/>
          <pc:sldMk cId="3225570923" sldId="340"/>
        </pc:sldMkLst>
        <pc:spChg chg="mod">
          <ac:chgData name="老兄 悟見" userId="d3c841b5715e98f1" providerId="LiveId" clId="{B44505C3-31BC-46BE-8621-ADD0CD553A7E}" dt="2021-08-31T03:21:10.862" v="0"/>
          <ac:spMkLst>
            <pc:docMk/>
            <pc:sldMk cId="3225570923" sldId="340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願徒遇魔心氣平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凡夫修持道能成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凡夫修持道能成    惟恐受魔志不貞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天之生物因材篤    栽者培之覆者傾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天降大任於人也    苦其心志勞身形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餓其體膚空乏身    行拂亂為增不能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願徒遇魔心氣平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美玉琢磨才成器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無故加之而不怒              猝然臨之而不驚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美玉琢磨才成器    黃金鍛鍊愈粹精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昔日修道仙佛聖    逆事逆境受層層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文王羑里囚七載                 孔子絕粮陳蔡中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願徒遇魔心氣平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能屈能伸丈夫能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胯下之辱韓信受    圯橋納履張良經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關岳遭受曹秦難    於今中外傳聖名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可大可小君子志              能屈能伸丈夫能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隨遇而安處處樂                    樂天知命自從容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願徒遇魔心氣平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願契遇魔心氣平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泰山不擇土壤脈             素位而行稱賢英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簞食瓢飲知天命                 曲肱而枕樂在中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小人行險終遭險                 君子固窮未必窮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能明真道真考騐                將來自能大道成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判此卽不多下囑                 願契遇魔心氣平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3040</TotalTime>
  <Words>270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願徒遇魔心氣平 悟見講</vt:lpstr>
      <vt:lpstr>願徒遇魔心氣平 悟見講</vt:lpstr>
      <vt:lpstr>願徒遇魔心氣平 悟見講</vt:lpstr>
      <vt:lpstr>願徒遇魔心氣平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2021-08-31T03:22:18Z</dcterms:modified>
  <cp:contentStatus/>
</cp:coreProperties>
</file>