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  <p:sldId id="307" r:id="rId13"/>
    <p:sldId id="308" r:id="rId14"/>
    <p:sldId id="309" r:id="rId15"/>
    <p:sldId id="310" r:id="rId16"/>
    <p:sldId id="311" r:id="rId17"/>
    <p:sldId id="312" r:id="rId18"/>
    <p:sldId id="313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B03F55C-801C-478E-9163-2498F94F5120}"/>
    <pc:docChg chg="modSld modMainMaster">
      <pc:chgData name="老兄 悟見" userId="d3c841b5715e98f1" providerId="LiveId" clId="{0B03F55C-801C-478E-9163-2498F94F5120}" dt="2021-09-01T07:17:23.474" v="1"/>
      <pc:docMkLst>
        <pc:docMk/>
      </pc:docMkLst>
      <pc:sldChg chg="setBg">
        <pc:chgData name="老兄 悟見" userId="d3c841b5715e98f1" providerId="LiveId" clId="{0B03F55C-801C-478E-9163-2498F94F5120}" dt="2021-09-01T07:17:23.474" v="1"/>
        <pc:sldMkLst>
          <pc:docMk/>
          <pc:sldMk cId="1759619280" sldId="296"/>
        </pc:sldMkLst>
      </pc:sldChg>
      <pc:sldMasterChg chg="setBg modSldLayout">
        <pc:chgData name="老兄 悟見" userId="d3c841b5715e98f1" providerId="LiveId" clId="{0B03F55C-801C-478E-9163-2498F94F5120}" dt="2021-09-01T07:17:23.474" v="1"/>
        <pc:sldMasterMkLst>
          <pc:docMk/>
          <pc:sldMasterMk cId="0" sldId="2147483684"/>
        </pc:sldMasterMkLst>
        <pc:sldLayoutChg chg="setBg">
          <pc:chgData name="老兄 悟見" userId="d3c841b5715e98f1" providerId="LiveId" clId="{0B03F55C-801C-478E-9163-2498F94F5120}" dt="2021-09-01T07:17:23.474" v="1"/>
          <pc:sldLayoutMkLst>
            <pc:docMk/>
            <pc:sldMasterMk cId="0" sldId="2147483684"/>
            <pc:sldLayoutMk cId="0" sldId="2147483685"/>
          </pc:sldLayoutMkLst>
        </pc:sldLayoutChg>
        <pc:sldLayoutChg chg="setBg">
          <pc:chgData name="老兄 悟見" userId="d3c841b5715e98f1" providerId="LiveId" clId="{0B03F55C-801C-478E-9163-2498F94F5120}" dt="2021-09-01T07:17:23.474" v="1"/>
          <pc:sldLayoutMkLst>
            <pc:docMk/>
            <pc:sldMasterMk cId="0" sldId="2147483684"/>
            <pc:sldLayoutMk cId="0" sldId="2147483686"/>
          </pc:sldLayoutMkLst>
        </pc:sldLayoutChg>
        <pc:sldLayoutChg chg="setBg">
          <pc:chgData name="老兄 悟見" userId="d3c841b5715e98f1" providerId="LiveId" clId="{0B03F55C-801C-478E-9163-2498F94F5120}" dt="2021-09-01T07:17:23.474" v="1"/>
          <pc:sldLayoutMkLst>
            <pc:docMk/>
            <pc:sldMasterMk cId="0" sldId="2147483684"/>
            <pc:sldLayoutMk cId="0" sldId="2147483687"/>
          </pc:sldLayoutMkLst>
        </pc:sldLayoutChg>
        <pc:sldLayoutChg chg="setBg">
          <pc:chgData name="老兄 悟見" userId="d3c841b5715e98f1" providerId="LiveId" clId="{0B03F55C-801C-478E-9163-2498F94F5120}" dt="2021-09-01T07:17:23.474" v="1"/>
          <pc:sldLayoutMkLst>
            <pc:docMk/>
            <pc:sldMasterMk cId="0" sldId="2147483684"/>
            <pc:sldLayoutMk cId="0" sldId="2147483688"/>
          </pc:sldLayoutMkLst>
        </pc:sldLayoutChg>
        <pc:sldLayoutChg chg="setBg">
          <pc:chgData name="老兄 悟見" userId="d3c841b5715e98f1" providerId="LiveId" clId="{0B03F55C-801C-478E-9163-2498F94F5120}" dt="2021-09-01T07:17:23.474" v="1"/>
          <pc:sldLayoutMkLst>
            <pc:docMk/>
            <pc:sldMasterMk cId="0" sldId="2147483684"/>
            <pc:sldLayoutMk cId="0" sldId="2147483689"/>
          </pc:sldLayoutMkLst>
        </pc:sldLayoutChg>
        <pc:sldLayoutChg chg="setBg">
          <pc:chgData name="老兄 悟見" userId="d3c841b5715e98f1" providerId="LiveId" clId="{0B03F55C-801C-478E-9163-2498F94F5120}" dt="2021-09-01T07:17:23.474" v="1"/>
          <pc:sldLayoutMkLst>
            <pc:docMk/>
            <pc:sldMasterMk cId="0" sldId="2147483684"/>
            <pc:sldLayoutMk cId="0" sldId="2147483690"/>
          </pc:sldLayoutMkLst>
        </pc:sldLayoutChg>
        <pc:sldLayoutChg chg="setBg">
          <pc:chgData name="老兄 悟見" userId="d3c841b5715e98f1" providerId="LiveId" clId="{0B03F55C-801C-478E-9163-2498F94F5120}" dt="2021-09-01T07:17:23.474" v="1"/>
          <pc:sldLayoutMkLst>
            <pc:docMk/>
            <pc:sldMasterMk cId="0" sldId="2147483684"/>
            <pc:sldLayoutMk cId="0" sldId="2147483691"/>
          </pc:sldLayoutMkLst>
        </pc:sldLayoutChg>
        <pc:sldLayoutChg chg="setBg">
          <pc:chgData name="老兄 悟見" userId="d3c841b5715e98f1" providerId="LiveId" clId="{0B03F55C-801C-478E-9163-2498F94F5120}" dt="2021-09-01T07:17:23.474" v="1"/>
          <pc:sldLayoutMkLst>
            <pc:docMk/>
            <pc:sldMasterMk cId="0" sldId="2147483684"/>
            <pc:sldLayoutMk cId="0" sldId="2147483692"/>
          </pc:sldLayoutMkLst>
        </pc:sldLayoutChg>
        <pc:sldLayoutChg chg="setBg">
          <pc:chgData name="老兄 悟見" userId="d3c841b5715e98f1" providerId="LiveId" clId="{0B03F55C-801C-478E-9163-2498F94F5120}" dt="2021-09-01T07:17:23.474" v="1"/>
          <pc:sldLayoutMkLst>
            <pc:docMk/>
            <pc:sldMasterMk cId="0" sldId="2147483684"/>
            <pc:sldLayoutMk cId="0" sldId="2147483693"/>
          </pc:sldLayoutMkLst>
        </pc:sldLayoutChg>
        <pc:sldLayoutChg chg="setBg">
          <pc:chgData name="老兄 悟見" userId="d3c841b5715e98f1" providerId="LiveId" clId="{0B03F55C-801C-478E-9163-2498F94F5120}" dt="2021-09-01T07:17:23.474" v="1"/>
          <pc:sldLayoutMkLst>
            <pc:docMk/>
            <pc:sldMasterMk cId="0" sldId="2147483684"/>
            <pc:sldLayoutMk cId="0" sldId="2147483694"/>
          </pc:sldLayoutMkLst>
        </pc:sldLayoutChg>
        <pc:sldLayoutChg chg="setBg">
          <pc:chgData name="老兄 悟見" userId="d3c841b5715e98f1" providerId="LiveId" clId="{0B03F55C-801C-478E-9163-2498F94F5120}" dt="2021-09-01T07:17:23.474" v="1"/>
          <pc:sldLayoutMkLst>
            <pc:docMk/>
            <pc:sldMasterMk cId="0" sldId="2147483684"/>
            <pc:sldLayoutMk cId="0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阿修羅王的忠告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又名：白陽修士的警惕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一、念不正即著魔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你有真心懺悔嗎？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就算你們的　濟公有德。你一念之差，就是我的子孫啊！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哈！哈！哈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！你們一個一個點傳師啊！我都喜歡啊！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阿修羅王的忠告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十、阿修羅奉命考道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我不仁，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我也要找伴。哈！哈！哈！我也是奉命而來的，我也是希望我的魔子魔孫擾亂你們，抓你們。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哈！你們修道、上課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，我希望你們聽不懂；我希望你們打瞌睡；我希望你們有嗔心；你們有疑心；我一個一個不放過你們，知道嗎？（知道）</a:t>
            </a:r>
          </a:p>
        </p:txBody>
      </p:sp>
    </p:spTree>
    <p:extLst>
      <p:ext uri="{BB962C8B-B14F-4D97-AF65-F5344CB8AC3E}">
        <p14:creationId xmlns:p14="http://schemas.microsoft.com/office/powerpoint/2010/main" val="4289609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阿修羅王的忠告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十一、心正有道魔不犯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我受不了。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你若不想當我的孫子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，只有心正，只有跟隨一條金線，只有把你的明燈點燃，我才抓不到你，知道嗎？（知道）</a:t>
            </a:r>
          </a:p>
        </p:txBody>
      </p:sp>
    </p:spTree>
    <p:extLst>
      <p:ext uri="{BB962C8B-B14F-4D97-AF65-F5344CB8AC3E}">
        <p14:creationId xmlns:p14="http://schemas.microsoft.com/office/powerpoint/2010/main" val="3142038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一、考驗就來魔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像著浮雲遊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考驗就來魔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考得你步步皆難走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考得你無法立戰果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考得你無法駕慈舟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考得你變得排骨瘦</a:t>
            </a:r>
          </a:p>
        </p:txBody>
      </p:sp>
    </p:spTree>
    <p:extLst>
      <p:ext uri="{BB962C8B-B14F-4D97-AF65-F5344CB8AC3E}">
        <p14:creationId xmlns:p14="http://schemas.microsoft.com/office/powerpoint/2010/main" val="926335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二、考不倒我心不甘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一邊行功一邊流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，三聖九品你別想坐，想成佛祖，你等得繞過我，這一關鬼魔頭。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我奉旨出來考道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，考倒方有功果，考不倒你，我心不情願，我心不甘願。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我要扯你的後腿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，我要拉你下海，讓你步步皆難走，讓你在苦海流。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2931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三、我要考你的弱點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我要考你的弱點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      抓你的弱點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讓你對道沒信心　  要讓你對人情看淡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人情張張薄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     考得你顛顛倒倒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讓你在道場              無法立足</a:t>
            </a:r>
          </a:p>
        </p:txBody>
      </p:sp>
    </p:spTree>
    <p:extLst>
      <p:ext uri="{BB962C8B-B14F-4D97-AF65-F5344CB8AC3E}">
        <p14:creationId xmlns:p14="http://schemas.microsoft.com/office/powerpoint/2010/main" val="59676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四、我要考你妻離子散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我要考你妻離子散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讓你無法在道場                立足稱威風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尤其最愛出風頭的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我要叫你九十度鞠躬向我求求我阿修羅王讓你過此關</a:t>
            </a:r>
          </a:p>
        </p:txBody>
      </p:sp>
    </p:spTree>
    <p:extLst>
      <p:ext uri="{BB962C8B-B14F-4D97-AF65-F5344CB8AC3E}">
        <p14:creationId xmlns:p14="http://schemas.microsoft.com/office/powerpoint/2010/main" val="1182112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五、我要讓你六神無主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我要常居住你清靜宮裡面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，我要讓你六神無主。要牽引你，酒色財氣都喜歡。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我要引導你背愿，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要你看到美色就喜歡，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到時候，我就有功德了。</a:t>
            </a:r>
          </a:p>
        </p:txBody>
      </p:sp>
    </p:spTree>
    <p:extLst>
      <p:ext uri="{BB962C8B-B14F-4D97-AF65-F5344CB8AC3E}">
        <p14:creationId xmlns:p14="http://schemas.microsoft.com/office/powerpoint/2010/main" val="1334155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六、我要考你受不了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我要借著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，最兇猛的修道客，來考你們，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要借最美麗的小姐，來引誘你。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我處處都要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，考得你們受不了，才能顯出聖賢與仙佛。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053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阿修羅王的使命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七、考你們入心魔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我就要考你們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考你們入心魔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以你們心魔        來引我外魔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要記住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我就要借住             你的清靜宮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055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阿修羅王的忠告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二、阿修羅怕聖人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在各組各派裡頭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，我最怕的就是：韓老聖人名下的，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你們一個個，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受到他的光普照，讓我失去了好多良好機會啊，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起了欲魔、貪魔、恨魔，我的子子孫孫，就好喜歡你們啊！（不願意）。</a:t>
            </a:r>
          </a:p>
        </p:txBody>
      </p:sp>
    </p:spTree>
    <p:extLst>
      <p:ext uri="{BB962C8B-B14F-4D97-AF65-F5344CB8AC3E}">
        <p14:creationId xmlns:p14="http://schemas.microsoft.com/office/powerpoint/2010/main" val="51374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阿修羅王的忠告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三、自立鸞堂入魔道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我愛你們啊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！哈！哈！哈！自立鸞堂的，我喜歡你呀！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因為我喜歡你呀，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所以我可以化做濟公啊！也可以化做仙佛，使你們歸在我的門下。</a:t>
            </a:r>
          </a:p>
        </p:txBody>
      </p:sp>
    </p:spTree>
    <p:extLst>
      <p:ext uri="{BB962C8B-B14F-4D97-AF65-F5344CB8AC3E}">
        <p14:creationId xmlns:p14="http://schemas.microsoft.com/office/powerpoint/2010/main" val="333800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阿修羅王的忠告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四、貪圖富貴入魔道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保你富貴啊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！要不要？（不要），不要嗎？（不要），我的子孫擦手摩掌在等待啊！他們要進來啊！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你們這些點傳師啊，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我希望你們不聽話！我希望你們邪呀！有好幾個已經加入我們的行列了，哈！哈！哈！怕不怕，（不怕）。</a:t>
            </a:r>
          </a:p>
        </p:txBody>
      </p:sp>
    </p:spTree>
    <p:extLst>
      <p:ext uri="{BB962C8B-B14F-4D97-AF65-F5344CB8AC3E}">
        <p14:creationId xmlns:p14="http://schemas.microsoft.com/office/powerpoint/2010/main" val="60035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阿修羅王的忠告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五、不走正道入魔道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你們怕的話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，我的子孫將趁虛而入，如果你不忠不孝不義、你貪嗔癡愛、酒色財氣。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你一一犯的話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，不只在幽冥地府，我都喜歡啊，我都派我的子孫接引你們啊，到我的魔界。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706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阿修羅王的忠告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六、七情六慾易入魔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我的魔界裡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，七情六慾任你們去呀。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，都有一盞明燈。只怕你們邪呀，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515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阿修羅王的忠告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七、阿修羅王臨壇不易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就像早上一樣，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我早上就要來呀，關聖帝君擔著呀，現在好不容易，請了他的令，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是你們濟公活佛，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太慈悲了，叫我來顯化，不惜犧牲這個竅手，你們良心何在呀？</a:t>
            </a:r>
          </a:p>
        </p:txBody>
      </p:sp>
    </p:spTree>
    <p:extLst>
      <p:ext uri="{BB962C8B-B14F-4D97-AF65-F5344CB8AC3E}">
        <p14:creationId xmlns:p14="http://schemas.microsoft.com/office/powerpoint/2010/main" val="149323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阿修羅王的忠告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八、立愿破戒入魔道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有吃素犯願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，清修犯願，哈！哈！哈！我最喜歡呀。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不真心的懺悔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，明日的你，將是我的子孫啊。</a:t>
            </a:r>
          </a:p>
        </p:txBody>
      </p:sp>
    </p:spTree>
    <p:extLst>
      <p:ext uri="{BB962C8B-B14F-4D97-AF65-F5344CB8AC3E}">
        <p14:creationId xmlns:p14="http://schemas.microsoft.com/office/powerpoint/2010/main" val="381990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阿修羅王的忠告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九、為何會走入魔界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這裡佛光太大了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，我受不了！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我也是修道者，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只是因為我要當頭、我要稱王、我要稱霸，所以我入魔界。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我的九玄七祖，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也在魔界，在魔界受苦。</a:t>
            </a:r>
          </a:p>
        </p:txBody>
      </p:sp>
    </p:spTree>
    <p:extLst>
      <p:ext uri="{BB962C8B-B14F-4D97-AF65-F5344CB8AC3E}">
        <p14:creationId xmlns:p14="http://schemas.microsoft.com/office/powerpoint/2010/main" val="59046646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459</TotalTime>
  <Words>1288</Words>
  <Application>Microsoft Office PowerPoint</Application>
  <PresentationFormat>如螢幕大小 (16:9)</PresentationFormat>
  <Paragraphs>94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標楷體</vt:lpstr>
      <vt:lpstr>Arial</vt:lpstr>
      <vt:lpstr>Calibri</vt:lpstr>
      <vt:lpstr>Franklin Gothic Book</vt:lpstr>
      <vt:lpstr>Wingdings 2</vt:lpstr>
      <vt:lpstr>科技</vt:lpstr>
      <vt:lpstr>阿修羅王的忠告 悟見講</vt:lpstr>
      <vt:lpstr>阿修羅王的忠告 悟見講</vt:lpstr>
      <vt:lpstr>阿修羅王的忠告 悟見講</vt:lpstr>
      <vt:lpstr>阿修羅王的忠告 悟見講</vt:lpstr>
      <vt:lpstr>阿修羅王的忠告 悟見講</vt:lpstr>
      <vt:lpstr>阿修羅王的忠告 悟見講</vt:lpstr>
      <vt:lpstr>阿修羅王的忠告 悟見講</vt:lpstr>
      <vt:lpstr>阿修羅王的忠告 悟見講</vt:lpstr>
      <vt:lpstr>阿修羅王的忠告 悟見講</vt:lpstr>
      <vt:lpstr>阿修羅王的忠告 悟見講</vt:lpstr>
      <vt:lpstr>阿修羅王的忠告 悟見講</vt:lpstr>
      <vt:lpstr>阿修羅王的使命 悟見講</vt:lpstr>
      <vt:lpstr>阿修羅王的使命 悟見講</vt:lpstr>
      <vt:lpstr>阿修羅王的使命 悟見講</vt:lpstr>
      <vt:lpstr>阿修羅王的使命 悟見講</vt:lpstr>
      <vt:lpstr>阿修羅王的使命 悟見講</vt:lpstr>
      <vt:lpstr>阿修羅王的使命 悟見講</vt:lpstr>
      <vt:lpstr>阿修羅王的使命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169</cp:revision>
  <dcterms:created xsi:type="dcterms:W3CDTF">2014-02-15T05:50:45Z</dcterms:created>
  <dcterms:modified xsi:type="dcterms:W3CDTF">2021-09-01T07:39:21Z</dcterms:modified>
</cp:coreProperties>
</file>