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2" r:id="rId5"/>
    <p:sldId id="300" r:id="rId6"/>
    <p:sldId id="299" r:id="rId7"/>
    <p:sldId id="298" r:id="rId8"/>
    <p:sldId id="30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58640AA-C4A2-4B03-A576-B5ED00F78164}"/>
    <pc:docChg chg="delSld modSld sldOrd modMainMaster">
      <pc:chgData name="老兄 悟見" userId="d3c841b5715e98f1" providerId="LiveId" clId="{958640AA-C4A2-4B03-A576-B5ED00F78164}" dt="2021-08-31T03:16:34.800" v="5" actId="2696"/>
      <pc:docMkLst>
        <pc:docMk/>
      </pc:docMkLst>
      <pc:sldChg chg="setBg">
        <pc:chgData name="老兄 悟見" userId="d3c841b5715e98f1" providerId="LiveId" clId="{958640AA-C4A2-4B03-A576-B5ED00F78164}" dt="2021-08-31T02:41:43.920" v="1"/>
        <pc:sldMkLst>
          <pc:docMk/>
          <pc:sldMk cId="1759619280" sldId="296"/>
        </pc:sldMkLst>
      </pc:sldChg>
      <pc:sldChg chg="del ord">
        <pc:chgData name="老兄 悟見" userId="d3c841b5715e98f1" providerId="LiveId" clId="{958640AA-C4A2-4B03-A576-B5ED00F78164}" dt="2021-08-31T03:15:57.460" v="4" actId="2696"/>
        <pc:sldMkLst>
          <pc:docMk/>
          <pc:sldMk cId="1272242911" sldId="304"/>
        </pc:sldMkLst>
      </pc:sldChg>
      <pc:sldChg chg="del">
        <pc:chgData name="老兄 悟見" userId="d3c841b5715e98f1" providerId="LiveId" clId="{958640AA-C4A2-4B03-A576-B5ED00F78164}" dt="2021-08-31T03:16:34.800" v="5" actId="2696"/>
        <pc:sldMkLst>
          <pc:docMk/>
          <pc:sldMk cId="3417110575" sldId="305"/>
        </pc:sldMkLst>
      </pc:sldChg>
      <pc:sldChg chg="del">
        <pc:chgData name="老兄 悟見" userId="d3c841b5715e98f1" providerId="LiveId" clId="{958640AA-C4A2-4B03-A576-B5ED00F78164}" dt="2021-08-31T03:16:34.800" v="5" actId="2696"/>
        <pc:sldMkLst>
          <pc:docMk/>
          <pc:sldMk cId="2998263838" sldId="306"/>
        </pc:sldMkLst>
      </pc:sldChg>
      <pc:sldChg chg="del">
        <pc:chgData name="老兄 悟見" userId="d3c841b5715e98f1" providerId="LiveId" clId="{958640AA-C4A2-4B03-A576-B5ED00F78164}" dt="2021-08-31T03:16:34.800" v="5" actId="2696"/>
        <pc:sldMkLst>
          <pc:docMk/>
          <pc:sldMk cId="3876813286" sldId="307"/>
        </pc:sldMkLst>
      </pc:sldChg>
      <pc:sldMasterChg chg="setBg modSldLayout">
        <pc:chgData name="老兄 悟見" userId="d3c841b5715e98f1" providerId="LiveId" clId="{958640AA-C4A2-4B03-A576-B5ED00F78164}" dt="2021-08-31T02:41:43.920" v="1"/>
        <pc:sldMasterMkLst>
          <pc:docMk/>
          <pc:sldMasterMk cId="0" sldId="2147483684"/>
        </pc:sldMasterMkLst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958640AA-C4A2-4B03-A576-B5ED00F78164}" dt="2021-08-31T02:41:43.920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一、考驗就來魔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像著浮雲遊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考驗就來魔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考得你步步皆難走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考得你無法立戰果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考得你無法駕慈舟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考得你變得排骨瘦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二、考不倒我心不甘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一邊行功一邊流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，三聖九品你別想坐，想成佛祖，你等得繞過我，這一關鬼魔頭。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我奉旨出來考道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，考倒方有功果，考不倒你，我心不情願，我心不甘願。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我要扯你的後腿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，我要拉你下海，讓你步步皆難走，讓你在苦海流。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410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三、我要考你的弱點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我要考你的弱點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 抓你的弱點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讓你對道沒信心　  要讓你對人情看淡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人情張張薄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考得你顛顛倒倒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讓你在道場              無法立足</a:t>
            </a:r>
          </a:p>
        </p:txBody>
      </p:sp>
    </p:spTree>
    <p:extLst>
      <p:ext uri="{BB962C8B-B14F-4D97-AF65-F5344CB8AC3E}">
        <p14:creationId xmlns:p14="http://schemas.microsoft.com/office/powerpoint/2010/main" val="49555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四、我要考你妻離子散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我要考你妻離子散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讓你無法在道場                立足稱威風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尤其最愛出風頭的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我要叫你九十度鞠躬向我求求我阿修羅王讓你過此關</a:t>
            </a:r>
          </a:p>
        </p:txBody>
      </p:sp>
    </p:spTree>
    <p:extLst>
      <p:ext uri="{BB962C8B-B14F-4D97-AF65-F5344CB8AC3E}">
        <p14:creationId xmlns:p14="http://schemas.microsoft.com/office/powerpoint/2010/main" val="208420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五、我要讓你六神無主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我要常居住你清靜宮裡面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，我要讓你六神無主。要牽引你，酒色財氣都喜歡。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我要引導你背愿，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要你看到美色就喜歡，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到時候，我就有功德了。</a:t>
            </a:r>
          </a:p>
        </p:txBody>
      </p:sp>
    </p:spTree>
    <p:extLst>
      <p:ext uri="{BB962C8B-B14F-4D97-AF65-F5344CB8AC3E}">
        <p14:creationId xmlns:p14="http://schemas.microsoft.com/office/powerpoint/2010/main" val="43775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六、我要考你受不了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我要借著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，最兇猛的修道客，來考你們，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要借最美麗的小姐，來引誘你。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我處處都要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，考得你們受不了，才能顯出聖賢與仙佛。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89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七、考你們入心魔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我就要考你們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考你們入心魔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以你們心魔        來引我外魔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我就要借住             你的清靜宮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57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修道之魔難 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一、真道真考魔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真道真考魔                  識透希仙佛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受盡苦中苦                       成道樂如何</a:t>
            </a:r>
          </a:p>
        </p:txBody>
      </p:sp>
    </p:spTree>
    <p:extLst>
      <p:ext uri="{BB962C8B-B14F-4D97-AF65-F5344CB8AC3E}">
        <p14:creationId xmlns:p14="http://schemas.microsoft.com/office/powerpoint/2010/main" val="272255955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388</TotalTime>
  <Words>508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Franklin Gothic Book</vt:lpstr>
      <vt:lpstr>Wingdings 2</vt:lpstr>
      <vt:lpstr>科技</vt:lpstr>
      <vt:lpstr>阿修羅王的使命 悟見講</vt:lpstr>
      <vt:lpstr>阿修羅王的使命 悟見講</vt:lpstr>
      <vt:lpstr>阿修羅王的使命 悟見講</vt:lpstr>
      <vt:lpstr>阿修羅王的使命 悟見講</vt:lpstr>
      <vt:lpstr>阿修羅王的使命 悟見講</vt:lpstr>
      <vt:lpstr>阿修羅王的使命 悟見講</vt:lpstr>
      <vt:lpstr>阿修羅王的使命 悟見講</vt:lpstr>
      <vt:lpstr>修道之魔難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133</cp:revision>
  <dcterms:created xsi:type="dcterms:W3CDTF">2014-02-15T05:50:45Z</dcterms:created>
  <dcterms:modified xsi:type="dcterms:W3CDTF">2021-08-31T03:16:39Z</dcterms:modified>
</cp:coreProperties>
</file>