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96" r:id="rId2"/>
    <p:sldId id="297" r:id="rId3"/>
    <p:sldId id="315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07" r:id="rId12"/>
    <p:sldId id="306" r:id="rId13"/>
    <p:sldId id="305" r:id="rId14"/>
    <p:sldId id="304" r:id="rId15"/>
    <p:sldId id="303" r:id="rId16"/>
    <p:sldId id="302" r:id="rId17"/>
    <p:sldId id="301" r:id="rId18"/>
    <p:sldId id="300" r:id="rId19"/>
    <p:sldId id="299" r:id="rId20"/>
    <p:sldId id="298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B69F34F-4D58-46D2-8D82-B71AE1B37D17}"/>
    <pc:docChg chg="modSld modMainMaster">
      <pc:chgData name="老兄 悟見" userId="d3c841b5715e98f1" providerId="LiveId" clId="{CB69F34F-4D58-46D2-8D82-B71AE1B37D17}" dt="2021-09-01T09:00:36.591" v="1"/>
      <pc:docMkLst>
        <pc:docMk/>
      </pc:docMkLst>
      <pc:sldChg chg="setBg">
        <pc:chgData name="老兄 悟見" userId="d3c841b5715e98f1" providerId="LiveId" clId="{CB69F34F-4D58-46D2-8D82-B71AE1B37D17}" dt="2021-09-01T09:00:36.591" v="1"/>
        <pc:sldMkLst>
          <pc:docMk/>
          <pc:sldMk cId="1759619280" sldId="296"/>
        </pc:sldMkLst>
      </pc:sldChg>
      <pc:sldMasterChg chg="setBg modSldLayout">
        <pc:chgData name="老兄 悟見" userId="d3c841b5715e98f1" providerId="LiveId" clId="{CB69F34F-4D58-46D2-8D82-B71AE1B37D17}" dt="2021-09-01T09:00:36.591" v="1"/>
        <pc:sldMasterMkLst>
          <pc:docMk/>
          <pc:sldMasterMk cId="0" sldId="2147483684"/>
        </pc:sldMasterMkLst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CB69F34F-4D58-46D2-8D82-B71AE1B37D17}" dt="2021-09-01T09:00:36.591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 勿要心憂憂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洪河流，魚兒游，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唯有一天成，定好時候。若識天意趕快走，勿要走最後！承辦三曹大責任，勿要心憂憂！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問自己是否有過錯？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問自己是否像清水，漾漾流下？一直一直流著，到東付流，問自己心性，是否達到浮雲般，清清白白？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 考你顛倒是非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我要把你推下汪洋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考你沒主張，考你靜不下你的性王，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考你沒有把你的智慧，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來發揮而找是非，考你顛倒是非，什麼都要考！</a:t>
            </a:r>
          </a:p>
        </p:txBody>
      </p:sp>
    </p:spTree>
    <p:extLst>
      <p:ext uri="{BB962C8B-B14F-4D97-AF65-F5344CB8AC3E}">
        <p14:creationId xmlns:p14="http://schemas.microsoft.com/office/powerpoint/2010/main" val="400884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十一、點傳師也要遭考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點傳！我第一個先要考你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，你感謝我嗎？我要考你站不穩、立不定，要考你哭笑不得，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要考你對道沒信心，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要考你人人都討厭你，要考你沒得飯吃，要考你事事不如意，我什麼都要考。</a:t>
            </a:r>
          </a:p>
        </p:txBody>
      </p:sp>
    </p:spTree>
    <p:extLst>
      <p:ext uri="{BB962C8B-B14F-4D97-AF65-F5344CB8AC3E}">
        <p14:creationId xmlns:p14="http://schemas.microsoft.com/office/powerpoint/2010/main" val="3118629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十二、愛發脾氣必遭考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白陽修道客，我都要考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。我若不考你，我怎麼交旨。哈哈哈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我要考你，就是要考你。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尤其最愛發脾氣的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，我更要考你。考你無名火，一層一層油然而生。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478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十三、阿修羅不放棄考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我要常居住你清靜宮裡面，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我要讓你六神無主，要牽引你酒色財氣都喜歡，我要引導你背願，要你看到美色就喜歡，到時候我就有功德了。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你勿說我阿修羅王這麼不慈悲，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你想立功德，我也想立功德。我若不考你，就回不了天，我的魔子魔孫，也難以沾上我的光。</a:t>
            </a:r>
          </a:p>
        </p:txBody>
      </p:sp>
    </p:spTree>
    <p:extLst>
      <p:ext uri="{BB962C8B-B14F-4D97-AF65-F5344CB8AC3E}">
        <p14:creationId xmlns:p14="http://schemas.microsoft.com/office/powerpoint/2010/main" val="2329910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十四、我就是要考你們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我就是要考你們，考你們事事不如意，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聖凡都不稱心，讓你們事事八九不如意，我要藉著最兇猛的修道客來考你們，要藉著最美麗的小姐來引誘你們，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我處處都要借，借得你們受不了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，才能顯出聖賢與仙佛。</a:t>
            </a:r>
          </a:p>
        </p:txBody>
      </p:sp>
    </p:spTree>
    <p:extLst>
      <p:ext uri="{BB962C8B-B14F-4D97-AF65-F5344CB8AC3E}">
        <p14:creationId xmlns:p14="http://schemas.microsoft.com/office/powerpoint/2010/main" val="3744125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十五、隨時隨地都要考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你以為成仙佛這麼容易？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你想上天堂，這麼容易就上去了？哼！你想經過我這一關？哈哈哈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有這麼想的，可沒這麼容易。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我要考你們，我什麼都要考，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隨時隨地都要考，考得你顛顛倒倒，考得你沒心情工作，考得你萬般足夠。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10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十六、點傳講師都會考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濟公啊！不要怪我，我也是奉旨。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點傳！你怕不怕？你想這天命，這麼好擔嗎？你也一樣要先經過我這一關。苦頭你會常受，美酒你是喝不到！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講師們心若槓高，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以為自己才華有多棒，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我就要考你們，考你們入心魔，以你們心魔來引我外魔。要記住！</a:t>
            </a:r>
          </a:p>
        </p:txBody>
      </p:sp>
    </p:spTree>
    <p:extLst>
      <p:ext uri="{BB962C8B-B14F-4D97-AF65-F5344CB8AC3E}">
        <p14:creationId xmlns:p14="http://schemas.microsoft.com/office/powerpoint/2010/main" val="60396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十七、阿修羅就在身邊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我就要借住你們的清靜宮。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知道嗎？你們歡迎我來嗎？（歡迎）。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真的歡迎？歡迎的話，我會隨時在你們身邊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，等候機會，等候好時機，我就靠近你們的清靜宮裡面。</a:t>
            </a:r>
          </a:p>
        </p:txBody>
      </p:sp>
    </p:spTree>
    <p:extLst>
      <p:ext uri="{BB962C8B-B14F-4D97-AF65-F5344CB8AC3E}">
        <p14:creationId xmlns:p14="http://schemas.microsoft.com/office/powerpoint/2010/main" val="3559885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十八、過不了考下地獄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雖然仙佛立兩旁，我也是奉命下來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，早就參叩　母駕。我要考你們，天上的果位雖然人間建。哼！你們可以嗎？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想上天堂？我看還是下地獄吧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！下地獄去，再跟我阿修羅王，住在一起吧！</a:t>
            </a:r>
          </a:p>
        </p:txBody>
      </p:sp>
    </p:spTree>
    <p:extLst>
      <p:ext uri="{BB962C8B-B14F-4D97-AF65-F5344CB8AC3E}">
        <p14:creationId xmlns:p14="http://schemas.microsoft.com/office/powerpoint/2010/main" val="930558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十九、阿修羅不留情面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考你們！我要考你！要考最上面的！上面的先考倒，我功德才大。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考壇主，考講師，考辦事人員，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考道親，通通都要考，你只有寸進尺退。看誰厲害！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看誰的工夫比較強！看誰比較有定力！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你就展露出來吧！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517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二、信心不堅必遭考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像著浮雲遊，考驗就來磨，考得你步步皆難走，考得你無法立戰果，考得你無法駕慈舟，考得你變得排骨瘦。</a:t>
            </a:r>
          </a:p>
        </p:txBody>
      </p:sp>
    </p:spTree>
    <p:extLst>
      <p:ext uri="{BB962C8B-B14F-4D97-AF65-F5344CB8AC3E}">
        <p14:creationId xmlns:p14="http://schemas.microsoft.com/office/powerpoint/2010/main" val="528837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二十、隨時不讓修羅考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我們來較量！較量！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你若想與我阿修羅王做好朋友，非常歡迎，我會托我的魔子魔孫，跟在你後面，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你們記住吧！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我也會在旁邊，奉命在監班。</a:t>
            </a:r>
          </a:p>
        </p:txBody>
      </p:sp>
    </p:spTree>
    <p:extLst>
      <p:ext uri="{BB962C8B-B14F-4D97-AF65-F5344CB8AC3E}">
        <p14:creationId xmlns:p14="http://schemas.microsoft.com/office/powerpoint/2010/main" val="25008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三、阿修羅奉旨考道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一邊行功一邊流，三乘九品別想坐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。想成佛祖，你等皆得繞過，我這一關鬼魔頭。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我奉旨出來考道，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考倒方有功果坐。考不倒你，我心不情願，我心不甘願。</a:t>
            </a:r>
          </a:p>
        </p:txBody>
      </p:sp>
    </p:spTree>
    <p:extLst>
      <p:ext uri="{BB962C8B-B14F-4D97-AF65-F5344CB8AC3E}">
        <p14:creationId xmlns:p14="http://schemas.microsoft.com/office/powerpoint/2010/main" val="222920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四、事事樣樣皆考你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我要扯你的後腿，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我要拉你下海，讓你步步皆難走，讓你在苦海流。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事事樣樣皆考你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，你想怨恨我，你就有得受。</a:t>
            </a:r>
          </a:p>
        </p:txBody>
      </p:sp>
    </p:spTree>
    <p:extLst>
      <p:ext uri="{BB962C8B-B14F-4D97-AF65-F5344CB8AC3E}">
        <p14:creationId xmlns:p14="http://schemas.microsoft.com/office/powerpoint/2010/main" val="15407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五、我要考你的弱點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我要考你的弱點，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抓你的弱點，讓你對道沒信心，要讓你對人情看淡。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人情張張薄，考得你顛顛倒倒，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讓你在道場無法立足，我要考你妻離子散，考你無法在道場立足。</a:t>
            </a:r>
          </a:p>
        </p:txBody>
      </p:sp>
    </p:spTree>
    <p:extLst>
      <p:ext uri="{BB962C8B-B14F-4D97-AF65-F5344CB8AC3E}">
        <p14:creationId xmlns:p14="http://schemas.microsoft.com/office/powerpoint/2010/main" val="293488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六、愩高自大遭考魔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稱威風，尤其最愛出風頭的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，我要你九十度鞠躬向我求，求我阿修羅王，讓你此關過。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你心中心魔來引我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，我願跟你做好朋友，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跟你常相廝、伴左右。</a:t>
            </a:r>
          </a:p>
        </p:txBody>
      </p:sp>
    </p:spTree>
    <p:extLst>
      <p:ext uri="{BB962C8B-B14F-4D97-AF65-F5344CB8AC3E}">
        <p14:creationId xmlns:p14="http://schemas.microsoft.com/office/powerpoint/2010/main" val="38307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七、勿怪我不慈悲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你們恩師濟公，求我也沒用。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祂領旨辦道，我奉懿旨考道。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看你們修道客，寸進尺退，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想要通過我這關非容易，樣樣皆要考，你們樣樣皆要受。勿怪我無情，勿怪我不慈悲，我若考不倒一位修道客，我那有果位好享受？</a:t>
            </a:r>
          </a:p>
        </p:txBody>
      </p:sp>
    </p:spTree>
    <p:extLst>
      <p:ext uri="{BB962C8B-B14F-4D97-AF65-F5344CB8AC3E}">
        <p14:creationId xmlns:p14="http://schemas.microsoft.com/office/powerpoint/2010/main" val="21667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八、亂批他教必遭考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看你厲害，還是我厲害？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看你逞能，還是我逞能？看你威風，還是我威風？而最會批評那一教類者，你皆有得受。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你想說你是一代明師弟子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，高人一等，威風凜凜。</a:t>
            </a:r>
          </a:p>
        </p:txBody>
      </p:sp>
    </p:spTree>
    <p:extLst>
      <p:ext uri="{BB962C8B-B14F-4D97-AF65-F5344CB8AC3E}">
        <p14:creationId xmlns:p14="http://schemas.microsoft.com/office/powerpoint/2010/main" val="17892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阿修羅如何考你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九、拉你後腿把你扯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哈哈哈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你想通過我這一關，可沒那麼容易，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我要隨時緊盯著你，要隨時等候好機會，拉你後腿，把你扯下來，讓你在道場沒辦法走，</a:t>
            </a:r>
          </a:p>
        </p:txBody>
      </p:sp>
    </p:spTree>
    <p:extLst>
      <p:ext uri="{BB962C8B-B14F-4D97-AF65-F5344CB8AC3E}">
        <p14:creationId xmlns:p14="http://schemas.microsoft.com/office/powerpoint/2010/main" val="4363857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1673</Words>
  <Application>Microsoft Office PowerPoint</Application>
  <PresentationFormat>如螢幕大小 (16:9)</PresentationFormat>
  <Paragraphs>99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標楷體</vt:lpstr>
      <vt:lpstr>Arial</vt:lpstr>
      <vt:lpstr>Calibri</vt:lpstr>
      <vt:lpstr>Franklin Gothic Book</vt:lpstr>
      <vt:lpstr>Wingdings 2</vt:lpstr>
      <vt:lpstr>科技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  <vt:lpstr>阿修羅如何考你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277</cp:revision>
  <dcterms:created xsi:type="dcterms:W3CDTF">2014-02-15T05:50:45Z</dcterms:created>
  <dcterms:modified xsi:type="dcterms:W3CDTF">2021-09-01T09:00:45Z</dcterms:modified>
  <cp:contentStatus/>
</cp:coreProperties>
</file>