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70F6719-6147-4D20-A926-06B046A21598}"/>
    <pc:docChg chg="custSel addSld modSld">
      <pc:chgData name="老兄 悟見" userId="d3c841b5715e98f1" providerId="LiveId" clId="{270F6719-6147-4D20-A926-06B046A21598}" dt="2021-10-24T08:21:10.389" v="37" actId="207"/>
      <pc:docMkLst>
        <pc:docMk/>
      </pc:docMkLst>
      <pc:sldChg chg="modSp mod">
        <pc:chgData name="老兄 悟見" userId="d3c841b5715e98f1" providerId="LiveId" clId="{270F6719-6147-4D20-A926-06B046A21598}" dt="2021-10-24T03:41:45.588" v="36" actId="207"/>
        <pc:sldMkLst>
          <pc:docMk/>
          <pc:sldMk cId="2451051432" sldId="345"/>
        </pc:sldMkLst>
        <pc:spChg chg="mod">
          <ac:chgData name="老兄 悟見" userId="d3c841b5715e98f1" providerId="LiveId" clId="{270F6719-6147-4D20-A926-06B046A21598}" dt="2021-10-24T03:41:45.588" v="3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70F6719-6147-4D20-A926-06B046A21598}" dt="2021-10-24T03:41:26.957" v="33" actId="207"/>
        <pc:sldMkLst>
          <pc:docMk/>
          <pc:sldMk cId="4290864765" sldId="346"/>
        </pc:sldMkLst>
        <pc:spChg chg="mod">
          <ac:chgData name="老兄 悟見" userId="d3c841b5715e98f1" providerId="LiveId" clId="{270F6719-6147-4D20-A926-06B046A21598}" dt="2021-10-24T03:41:26.957" v="33" actId="207"/>
          <ac:spMkLst>
            <pc:docMk/>
            <pc:sldMk cId="429086476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70F6719-6147-4D20-A926-06B046A21598}" dt="2021-10-24T03:41:01.363" v="29" actId="207"/>
        <pc:sldMkLst>
          <pc:docMk/>
          <pc:sldMk cId="932945222" sldId="347"/>
        </pc:sldMkLst>
        <pc:spChg chg="mod">
          <ac:chgData name="老兄 悟見" userId="d3c841b5715e98f1" providerId="LiveId" clId="{270F6719-6147-4D20-A926-06B046A21598}" dt="2021-10-24T03:41:01.363" v="29" actId="207"/>
          <ac:spMkLst>
            <pc:docMk/>
            <pc:sldMk cId="93294522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70F6719-6147-4D20-A926-06B046A21598}" dt="2021-10-24T08:21:10.389" v="37" actId="207"/>
        <pc:sldMkLst>
          <pc:docMk/>
          <pc:sldMk cId="511388494" sldId="348"/>
        </pc:sldMkLst>
        <pc:spChg chg="mod">
          <ac:chgData name="老兄 悟見" userId="d3c841b5715e98f1" providerId="LiveId" clId="{270F6719-6147-4D20-A926-06B046A21598}" dt="2021-10-24T08:21:10.389" v="37" actId="207"/>
          <ac:spMkLst>
            <pc:docMk/>
            <pc:sldMk cId="511388494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關關考驗出聖賢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一、關關考驗出聖賢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考核修道的火候，考核辦道的智慧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，考核講道的功夫，考核學道的毅力，考核行道的耐力，從考核中，一一選拔出人才，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從修道的路程上，一一考驗出人才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，是優或非優，皆是從關關考驗出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三千六百聖　四萬八千賢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皆是必須通過此階段。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關關考驗出聖賢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二、天職人員的考驗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㈠點傳師之天職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考核慈悲之精神，考核無為之奉獻，考核純心之犧牲，赴湯蹈火中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驗出品蓮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㈡講師之天職中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考核修辦之步驟，考核道中理真中，否真修真辦，否苦口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代天宣化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否盡心搭起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上下橋樑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㈢壇主之天職中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考核否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認理實修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真誠付出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86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關關考驗出聖賢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三、人才上天必助之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如此選拔出道場人才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，更選拔出引領眾生的人才，能承擔起重任　責任負起，延續聖賢薪傳的任務。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故人才，天必助之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，助以開路，助以逢凶化吉，助以祥雲仙鶴，助以諸佛打幫。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294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關關考驗出聖賢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四、承續聖賢之志愿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故白陽修士，皆當以此承續聖賢之志愿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，步步皆能穩紮穩踏，付出中更顯歡喜，盡心中更加法喜，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能讓成千上萬的眾生，皆能有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選拔人才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成聖成賢的機會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，同心同德，同修共辦，真修真煉，定能使道場與自身，皆是上天選拔的大人才。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3884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3102</TotalTime>
  <Words>372</Words>
  <Application>Microsoft Office PowerPoint</Application>
  <PresentationFormat>如螢幕大小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關關考驗出聖賢 悟見講</vt:lpstr>
      <vt:lpstr>關關考驗出聖賢 悟見講</vt:lpstr>
      <vt:lpstr>關關考驗出聖賢 悟見講</vt:lpstr>
      <vt:lpstr>關關考驗出聖賢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2021-10-24T08:21:19Z</dcterms:modified>
  <cp:contentStatus/>
</cp:coreProperties>
</file>