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0" r:id="rId2"/>
    <p:sldId id="336" r:id="rId3"/>
    <p:sldId id="337" r:id="rId4"/>
    <p:sldId id="338" r:id="rId5"/>
    <p:sldId id="33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B7AAE5CE-CF20-4BCE-990F-E11B590D965D}"/>
    <pc:docChg chg="modSld">
      <pc:chgData name="老兄 悟見" userId="d3c841b5715e98f1" providerId="LiveId" clId="{B7AAE5CE-CF20-4BCE-990F-E11B590D965D}" dt="2021-09-02T07:59:39.215" v="3"/>
      <pc:docMkLst>
        <pc:docMk/>
      </pc:docMkLst>
      <pc:sldChg chg="modSp mod">
        <pc:chgData name="老兄 悟見" userId="d3c841b5715e98f1" providerId="LiveId" clId="{B7AAE5CE-CF20-4BCE-990F-E11B590D965D}" dt="2021-09-02T07:59:16.833" v="0"/>
        <pc:sldMkLst>
          <pc:docMk/>
          <pc:sldMk cId="1532398404" sldId="336"/>
        </pc:sldMkLst>
        <pc:spChg chg="mod">
          <ac:chgData name="老兄 悟見" userId="d3c841b5715e98f1" providerId="LiveId" clId="{B7AAE5CE-CF20-4BCE-990F-E11B590D965D}" dt="2021-09-02T07:59:16.833" v="0"/>
          <ac:spMkLst>
            <pc:docMk/>
            <pc:sldMk cId="1532398404" sldId="336"/>
            <ac:spMk id="4" creationId="{00000000-0000-0000-0000-000000000000}"/>
          </ac:spMkLst>
        </pc:spChg>
      </pc:sldChg>
      <pc:sldChg chg="modSp mod">
        <pc:chgData name="老兄 悟見" userId="d3c841b5715e98f1" providerId="LiveId" clId="{B7AAE5CE-CF20-4BCE-990F-E11B590D965D}" dt="2021-09-02T07:59:23.829" v="1"/>
        <pc:sldMkLst>
          <pc:docMk/>
          <pc:sldMk cId="197502671" sldId="337"/>
        </pc:sldMkLst>
        <pc:spChg chg="mod">
          <ac:chgData name="老兄 悟見" userId="d3c841b5715e98f1" providerId="LiveId" clId="{B7AAE5CE-CF20-4BCE-990F-E11B590D965D}" dt="2021-09-02T07:59:23.829" v="1"/>
          <ac:spMkLst>
            <pc:docMk/>
            <pc:sldMk cId="197502671" sldId="337"/>
            <ac:spMk id="4" creationId="{00000000-0000-0000-0000-000000000000}"/>
          </ac:spMkLst>
        </pc:spChg>
      </pc:sldChg>
      <pc:sldChg chg="modSp mod">
        <pc:chgData name="老兄 悟見" userId="d3c841b5715e98f1" providerId="LiveId" clId="{B7AAE5CE-CF20-4BCE-990F-E11B590D965D}" dt="2021-09-02T07:59:32.029" v="2"/>
        <pc:sldMkLst>
          <pc:docMk/>
          <pc:sldMk cId="2886833342" sldId="338"/>
        </pc:sldMkLst>
        <pc:spChg chg="mod">
          <ac:chgData name="老兄 悟見" userId="d3c841b5715e98f1" providerId="LiveId" clId="{B7AAE5CE-CF20-4BCE-990F-E11B590D965D}" dt="2021-09-02T07:59:32.029" v="2"/>
          <ac:spMkLst>
            <pc:docMk/>
            <pc:sldMk cId="2886833342" sldId="338"/>
            <ac:spMk id="4" creationId="{00000000-0000-0000-0000-000000000000}"/>
          </ac:spMkLst>
        </pc:spChg>
      </pc:sldChg>
      <pc:sldChg chg="modSp mod">
        <pc:chgData name="老兄 悟見" userId="d3c841b5715e98f1" providerId="LiveId" clId="{B7AAE5CE-CF20-4BCE-990F-E11B590D965D}" dt="2021-09-02T07:59:39.215" v="3"/>
        <pc:sldMkLst>
          <pc:docMk/>
          <pc:sldMk cId="830311652" sldId="339"/>
        </pc:sldMkLst>
        <pc:spChg chg="mod">
          <ac:chgData name="老兄 悟見" userId="d3c841b5715e98f1" providerId="LiveId" clId="{B7AAE5CE-CF20-4BCE-990F-E11B590D965D}" dt="2021-09-02T07:59:39.215" v="3"/>
          <ac:spMkLst>
            <pc:docMk/>
            <pc:sldMk cId="830311652" sldId="339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要成道不要怕考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一、要修道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不要怕考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修道的路是要一直走下去的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，多少都會有辛苦、考驗，沒有辛苦怎麼 造就大家呢？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沒有考驗怎麼成真成聖啊？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沒有阻難，怎麼體會得到這 個道的寶貴？俗語說「好事多磨」啊！</a:t>
            </a:r>
          </a:p>
        </p:txBody>
      </p:sp>
    </p:spTree>
    <p:extLst>
      <p:ext uri="{BB962C8B-B14F-4D97-AF65-F5344CB8AC3E}">
        <p14:creationId xmlns:p14="http://schemas.microsoft.com/office/powerpoint/2010/main" val="3225570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要成道不要怕考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、修道人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如何應考？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忍受你周遭的考驗，以成全自己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；捨棄你最愛的享受，以解脫煩惱；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淡泊你執著的成敗，以達致坦蕩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；端正你不平的思想，以提昇心境；排除你計較的心理，以化作無為。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考驗來了，你不要想這個考驗這麼難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，故意要來考我，咱們要想問題來了；要怎樣去化解，火冒三丈，不但考倒了自己，也考倒了別人</a:t>
            </a:r>
            <a:r>
              <a:rPr lang="zh-TW" altLang="en-US" sz="3600" dirty="0">
                <a:ea typeface="全真細隸書" panose="02010609000101010101" pitchFamily="49" charset="-120"/>
              </a:rPr>
              <a:t>。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endParaRPr lang="en-US" altLang="zh-TW" sz="3600" dirty="0">
              <a:latin typeface="+mj-ea"/>
              <a:ea typeface="全真細隸書" panose="02010609000101010101" pitchFamily="49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要成道不要怕考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至誠之心能熄考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受不了氣就成不了器，忍不了氣就化不了人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。要栓心不要為心所栓，要役物不要為物所役，要轉境不要為境所轉。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什麼考驗最難過？是自己考自己最難過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只要抱至誠之心，登天雖難，誠則不難；任何魔難來試道，見怪不怪，怪自己；見魔不驚，魔自滅；為普渡眾生，難免受磨，要磨煉才能成長，天助有道之人。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7502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要成道不要怕考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為祖先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不要怕考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當徒兒要退縮的時候，一定要想一想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，你這個決定，關係多麼大！你一人迷，就萬人墜。想想你們的九玄七祖，你們想成為一個不孝之人嗎？你要讓你的九玄七祖在外面為你們流淚嘆息嗎？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還有你累世累劫以來的冤親債主也沾不到光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，那種痛苦，你們可曉得嗎？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86833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要成道不要怕考 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不要忘好好修道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不管將來怎麼樣，不要忘了要好好修道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，好好的約束自己，不可離開三綱五常、三從四德。只要這樣告訴自己「人道立、天道成」，明白嗎？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人的一生不算久，真正久的是什麼呢？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「與道長存」，這才是真正的長長久久。</a:t>
            </a:r>
          </a:p>
        </p:txBody>
      </p:sp>
    </p:spTree>
    <p:extLst>
      <p:ext uri="{BB962C8B-B14F-4D97-AF65-F5344CB8AC3E}">
        <p14:creationId xmlns:p14="http://schemas.microsoft.com/office/powerpoint/2010/main" val="83031165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3059</TotalTime>
  <Words>507</Words>
  <Application>Microsoft Office PowerPoint</Application>
  <PresentationFormat>如螢幕大小 (16:9)</PresentationFormat>
  <Paragraphs>26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2" baseType="lpstr">
      <vt:lpstr>微軟正黑體</vt:lpstr>
      <vt:lpstr>標楷體</vt:lpstr>
      <vt:lpstr>Arial</vt:lpstr>
      <vt:lpstr>Calibri</vt:lpstr>
      <vt:lpstr>Franklin Gothic Book</vt:lpstr>
      <vt:lpstr>Wingdings 2</vt:lpstr>
      <vt:lpstr>科技</vt:lpstr>
      <vt:lpstr>要成道不要怕考 悟見講</vt:lpstr>
      <vt:lpstr>要成道不要怕考 悟見講</vt:lpstr>
      <vt:lpstr>要成道不要怕考 悟見講</vt:lpstr>
      <vt:lpstr>要成道不要怕考 悟見講</vt:lpstr>
      <vt:lpstr>要成道不要怕考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2021-09-02T07:59:41Z</dcterms:modified>
  <cp:contentStatus/>
</cp:coreProperties>
</file>