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0" r:id="rId2"/>
    <p:sldId id="336" r:id="rId3"/>
    <p:sldId id="337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C3DF742-4151-4680-A643-08F3D020577B}"/>
    <pc:docChg chg="custSel delSld modSld">
      <pc:chgData name="老兄 悟見" userId="d3c841b5715e98f1" providerId="LiveId" clId="{FC3DF742-4151-4680-A643-08F3D020577B}" dt="2021-09-02T08:58:07.359" v="126"/>
      <pc:docMkLst>
        <pc:docMk/>
      </pc:docMkLst>
      <pc:sldChg chg="modSp mod">
        <pc:chgData name="老兄 悟見" userId="d3c841b5715e98f1" providerId="LiveId" clId="{FC3DF742-4151-4680-A643-08F3D020577B}" dt="2021-09-02T08:47:33.764" v="63" actId="207"/>
        <pc:sldMkLst>
          <pc:docMk/>
          <pc:sldMk cId="1532398404" sldId="336"/>
        </pc:sldMkLst>
        <pc:spChg chg="mod">
          <ac:chgData name="老兄 悟見" userId="d3c841b5715e98f1" providerId="LiveId" clId="{FC3DF742-4151-4680-A643-08F3D020577B}" dt="2021-09-02T08:47:33.764" v="63" actId="20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FC3DF742-4151-4680-A643-08F3D020577B}" dt="2021-09-02T08:39:23.033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FC3DF742-4151-4680-A643-08F3D020577B}" dt="2021-09-02T08:58:07.359" v="126"/>
        <pc:sldMkLst>
          <pc:docMk/>
          <pc:sldMk cId="197502671" sldId="337"/>
        </pc:sldMkLst>
        <pc:spChg chg="mod">
          <ac:chgData name="老兄 悟見" userId="d3c841b5715e98f1" providerId="LiveId" clId="{FC3DF742-4151-4680-A643-08F3D020577B}" dt="2021-09-02T08:58:07.359" v="126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FC3DF742-4151-4680-A643-08F3D020577B}" dt="2021-09-02T08:39:30.526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FC3DF742-4151-4680-A643-08F3D020577B}" dt="2021-09-02T08:54:42.716" v="121" actId="20577"/>
        <pc:sldMkLst>
          <pc:docMk/>
          <pc:sldMk cId="2886833342" sldId="338"/>
        </pc:sldMkLst>
        <pc:spChg chg="mod">
          <ac:chgData name="老兄 悟見" userId="d3c841b5715e98f1" providerId="LiveId" clId="{FC3DF742-4151-4680-A643-08F3D020577B}" dt="2021-09-02T08:54:42.716" v="121" actId="20577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FC3DF742-4151-4680-A643-08F3D020577B}" dt="2021-09-02T08:39:40.745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del mod">
        <pc:chgData name="老兄 悟見" userId="d3c841b5715e98f1" providerId="LiveId" clId="{FC3DF742-4151-4680-A643-08F3D020577B}" dt="2021-09-02T08:57:00.352" v="122" actId="2696"/>
        <pc:sldMkLst>
          <pc:docMk/>
          <pc:sldMk cId="830311652" sldId="339"/>
        </pc:sldMkLst>
        <pc:spChg chg="mod">
          <ac:chgData name="老兄 悟見" userId="d3c841b5715e98f1" providerId="LiveId" clId="{FC3DF742-4151-4680-A643-08F3D020577B}" dt="2021-09-02T08:39:46.918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FC3DF742-4151-4680-A643-08F3D020577B}" dt="2021-09-02T08:44:10.459" v="39" actId="207"/>
        <pc:sldMkLst>
          <pc:docMk/>
          <pc:sldMk cId="3225570923" sldId="340"/>
        </pc:sldMkLst>
        <pc:spChg chg="mod">
          <ac:chgData name="老兄 悟見" userId="d3c841b5715e98f1" providerId="LiveId" clId="{FC3DF742-4151-4680-A643-08F3D020577B}" dt="2021-09-02T08:44:10.459" v="39" actId="207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考不倒是慧根好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濟公的考不倒歌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我有「考不倒歌」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，大家一齊來唱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考不倒，才是無價寶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；考不倒，才是慧根好；考不倒，才是道行高；考不倒，才是列前茅；考不倒，才是生死逃。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末後時期千萬要守住這心念哪！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修道這條路，不是這麼簡單，歷代的聖賢仙佛，是不是也經過種 種苦難才磨練成就的啊？所以徒兒們千萬要能吃得了這個苦。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考不倒是慧根好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平心靜氣來應考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無形的考卷，隨時皆可出現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。你的心念，就是筆硯。如果你不能平心靜氣，一時亂了性，自暴自棄，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考卷上一片塗鴉，你想你的前途將是如何？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大道無情，要好的標榜，亂我規矩的魔頭，同樣也要標出來。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考不倒是慧根好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不修辦難躲無常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鄭成功結緣訓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華康中圓體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今世求道，因三世修行。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今世開法會，因五世修行。今生住佛堂，因七世修行。今生清口，因十世修行。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今生你我在修辦的船行上，共搖法船，可知已多少世修行？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不可數也！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這麼多世來，所吃的苦所捨去的，多過你今世想追求的種種。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今世不修辦，怎麼對得起自己呢！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不要說難，不要說忙，說難說忙難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  <a:cs typeface="華康中圓體"/>
              </a:rPr>
              <a:t>躲無常。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考不倒是慧根好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無住離相不招考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末後了，每位修行人，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都必須效法金剛經所言：「以無住為本體，離相為宗。」無住離相是修行最高的宗旨。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做一切事都要應無所住而生其心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，「無住」，道心才能生，才不會招惹險境。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419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考不倒是慧根好 悟見講</vt:lpstr>
      <vt:lpstr>考不倒是慧根好 悟見講</vt:lpstr>
      <vt:lpstr>考不倒是慧根好 悟見講</vt:lpstr>
      <vt:lpstr>考不倒是慧根好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2021-09-02T08:58:09Z</dcterms:modified>
  <cp:contentStatus/>
</cp:coreProperties>
</file>