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299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83" d="100"/>
          <a:sy n="83" d="100"/>
        </p:scale>
        <p:origin x="76" y="1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B0302E0-6B2D-47E0-95B7-E544AF2F12B0}"/>
    <pc:docChg chg="delSld modSld modMainMaster">
      <pc:chgData name="老兄 悟見" userId="d3c841b5715e98f1" providerId="LiveId" clId="{2B0302E0-6B2D-47E0-95B7-E544AF2F12B0}" dt="2021-09-02T09:29:58.985" v="3" actId="2696"/>
      <pc:docMkLst>
        <pc:docMk/>
      </pc:docMkLst>
      <pc:sldChg chg="setBg">
        <pc:chgData name="老兄 悟見" userId="d3c841b5715e98f1" providerId="LiveId" clId="{2B0302E0-6B2D-47E0-95B7-E544AF2F12B0}" dt="2021-09-02T09:29:05.980" v="1"/>
        <pc:sldMkLst>
          <pc:docMk/>
          <pc:sldMk cId="1759619280" sldId="296"/>
        </pc:sldMkLst>
      </pc:sldChg>
      <pc:sldChg chg="del">
        <pc:chgData name="老兄 悟見" userId="d3c841b5715e98f1" providerId="LiveId" clId="{2B0302E0-6B2D-47E0-95B7-E544AF2F12B0}" dt="2021-09-02T09:29:58.985" v="3" actId="2696"/>
        <pc:sldMkLst>
          <pc:docMk/>
          <pc:sldMk cId="3319987113" sldId="298"/>
        </pc:sldMkLst>
      </pc:sldChg>
      <pc:sldChg chg="del">
        <pc:chgData name="老兄 悟見" userId="d3c841b5715e98f1" providerId="LiveId" clId="{2B0302E0-6B2D-47E0-95B7-E544AF2F12B0}" dt="2021-09-02T09:29:54.269" v="2" actId="2696"/>
        <pc:sldMkLst>
          <pc:docMk/>
          <pc:sldMk cId="2870110630" sldId="300"/>
        </pc:sldMkLst>
      </pc:sldChg>
      <pc:sldMasterChg chg="setBg modSldLayout">
        <pc:chgData name="老兄 悟見" userId="d3c841b5715e98f1" providerId="LiveId" clId="{2B0302E0-6B2D-47E0-95B7-E544AF2F12B0}" dt="2021-09-02T09:29:05.980" v="1"/>
        <pc:sldMasterMkLst>
          <pc:docMk/>
          <pc:sldMasterMk cId="0" sldId="2147483684"/>
        </pc:sldMasterMkLst>
        <pc:sldLayoutChg chg="setBg">
          <pc:chgData name="老兄 悟見" userId="d3c841b5715e98f1" providerId="LiveId" clId="{2B0302E0-6B2D-47E0-95B7-E544AF2F12B0}" dt="2021-09-02T09:29:05.980" v="1"/>
          <pc:sldLayoutMkLst>
            <pc:docMk/>
            <pc:sldMasterMk cId="0" sldId="2147483684"/>
            <pc:sldLayoutMk cId="0" sldId="2147483685"/>
          </pc:sldLayoutMkLst>
        </pc:sldLayoutChg>
        <pc:sldLayoutChg chg="setBg">
          <pc:chgData name="老兄 悟見" userId="d3c841b5715e98f1" providerId="LiveId" clId="{2B0302E0-6B2D-47E0-95B7-E544AF2F12B0}" dt="2021-09-02T09:29:05.980" v="1"/>
          <pc:sldLayoutMkLst>
            <pc:docMk/>
            <pc:sldMasterMk cId="0" sldId="2147483684"/>
            <pc:sldLayoutMk cId="0" sldId="2147483686"/>
          </pc:sldLayoutMkLst>
        </pc:sldLayoutChg>
        <pc:sldLayoutChg chg="setBg">
          <pc:chgData name="老兄 悟見" userId="d3c841b5715e98f1" providerId="LiveId" clId="{2B0302E0-6B2D-47E0-95B7-E544AF2F12B0}" dt="2021-09-02T09:29:05.980" v="1"/>
          <pc:sldLayoutMkLst>
            <pc:docMk/>
            <pc:sldMasterMk cId="0" sldId="2147483684"/>
            <pc:sldLayoutMk cId="0" sldId="2147483687"/>
          </pc:sldLayoutMkLst>
        </pc:sldLayoutChg>
        <pc:sldLayoutChg chg="setBg">
          <pc:chgData name="老兄 悟見" userId="d3c841b5715e98f1" providerId="LiveId" clId="{2B0302E0-6B2D-47E0-95B7-E544AF2F12B0}" dt="2021-09-02T09:29:05.980" v="1"/>
          <pc:sldLayoutMkLst>
            <pc:docMk/>
            <pc:sldMasterMk cId="0" sldId="2147483684"/>
            <pc:sldLayoutMk cId="0" sldId="2147483688"/>
          </pc:sldLayoutMkLst>
        </pc:sldLayoutChg>
        <pc:sldLayoutChg chg="setBg">
          <pc:chgData name="老兄 悟見" userId="d3c841b5715e98f1" providerId="LiveId" clId="{2B0302E0-6B2D-47E0-95B7-E544AF2F12B0}" dt="2021-09-02T09:29:05.980" v="1"/>
          <pc:sldLayoutMkLst>
            <pc:docMk/>
            <pc:sldMasterMk cId="0" sldId="2147483684"/>
            <pc:sldLayoutMk cId="0" sldId="2147483689"/>
          </pc:sldLayoutMkLst>
        </pc:sldLayoutChg>
        <pc:sldLayoutChg chg="setBg">
          <pc:chgData name="老兄 悟見" userId="d3c841b5715e98f1" providerId="LiveId" clId="{2B0302E0-6B2D-47E0-95B7-E544AF2F12B0}" dt="2021-09-02T09:29:05.980" v="1"/>
          <pc:sldLayoutMkLst>
            <pc:docMk/>
            <pc:sldMasterMk cId="0" sldId="2147483684"/>
            <pc:sldLayoutMk cId="0" sldId="2147483690"/>
          </pc:sldLayoutMkLst>
        </pc:sldLayoutChg>
        <pc:sldLayoutChg chg="setBg">
          <pc:chgData name="老兄 悟見" userId="d3c841b5715e98f1" providerId="LiveId" clId="{2B0302E0-6B2D-47E0-95B7-E544AF2F12B0}" dt="2021-09-02T09:29:05.980" v="1"/>
          <pc:sldLayoutMkLst>
            <pc:docMk/>
            <pc:sldMasterMk cId="0" sldId="2147483684"/>
            <pc:sldLayoutMk cId="0" sldId="2147483691"/>
          </pc:sldLayoutMkLst>
        </pc:sldLayoutChg>
        <pc:sldLayoutChg chg="setBg">
          <pc:chgData name="老兄 悟見" userId="d3c841b5715e98f1" providerId="LiveId" clId="{2B0302E0-6B2D-47E0-95B7-E544AF2F12B0}" dt="2021-09-02T09:29:05.980" v="1"/>
          <pc:sldLayoutMkLst>
            <pc:docMk/>
            <pc:sldMasterMk cId="0" sldId="2147483684"/>
            <pc:sldLayoutMk cId="0" sldId="2147483692"/>
          </pc:sldLayoutMkLst>
        </pc:sldLayoutChg>
        <pc:sldLayoutChg chg="setBg">
          <pc:chgData name="老兄 悟見" userId="d3c841b5715e98f1" providerId="LiveId" clId="{2B0302E0-6B2D-47E0-95B7-E544AF2F12B0}" dt="2021-09-02T09:29:05.980" v="1"/>
          <pc:sldLayoutMkLst>
            <pc:docMk/>
            <pc:sldMasterMk cId="0" sldId="2147483684"/>
            <pc:sldLayoutMk cId="0" sldId="2147483693"/>
          </pc:sldLayoutMkLst>
        </pc:sldLayoutChg>
        <pc:sldLayoutChg chg="setBg">
          <pc:chgData name="老兄 悟見" userId="d3c841b5715e98f1" providerId="LiveId" clId="{2B0302E0-6B2D-47E0-95B7-E544AF2F12B0}" dt="2021-09-02T09:29:05.980" v="1"/>
          <pc:sldLayoutMkLst>
            <pc:docMk/>
            <pc:sldMasterMk cId="0" sldId="2147483684"/>
            <pc:sldLayoutMk cId="0" sldId="2147483694"/>
          </pc:sldLayoutMkLst>
        </pc:sldLayoutChg>
        <pc:sldLayoutChg chg="setBg">
          <pc:chgData name="老兄 悟見" userId="d3c841b5715e98f1" providerId="LiveId" clId="{2B0302E0-6B2D-47E0-95B7-E544AF2F12B0}" dt="2021-09-02T09:29:05.980" v="1"/>
          <pc:sldLayoutMkLst>
            <pc:docMk/>
            <pc:sldMasterMk cId="0" sldId="2147483684"/>
            <pc:sldLayoutMk cId="0" sldId="214748369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破道的孽根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師母慈悲叮嚀開示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，深怕修辦者，犯破道孽根，阻人修辦、斷人慧命、破壞道場和諧，故修辦者，應特別謹慎勿犯此孽根，方為真修道人。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一、貪：</a:t>
            </a: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貪功貪名，將難過名利，面子關。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貪心宜戒之，戒慎恐懼如防賊。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破道的孽根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破道的孽根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，要盡心盡力一一拔除，免遺禍害，並把握住念頭，反省觀照，時刻小心謹慎，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永不再犯此孽根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，自然心性光明，智慧圓滿，福德俱足。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1391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破道的孽根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二、驕：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以為自己的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道很高，或以為自己講得好，或以為自己領導的後學多，或以為自己的功德高大，或以為自己開的荒多，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因此而起下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驕傲的念頭，豈不知 「驕泰失之」。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1766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破道的孽根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三、色：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起淫念，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須知性是菩提樹、色是伐性斧，敗德喪身都由色，慎之戒之。</a:t>
            </a:r>
          </a:p>
          <a:p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色字情關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過不了，生生世世難了脫。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清心寡慾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淡色字，平心靜氣見本然。</a:t>
            </a:r>
          </a:p>
        </p:txBody>
      </p:sp>
    </p:spTree>
    <p:extLst>
      <p:ext uri="{BB962C8B-B14F-4D97-AF65-F5344CB8AC3E}">
        <p14:creationId xmlns:p14="http://schemas.microsoft.com/office/powerpoint/2010/main" val="3545515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破道的孽根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四、財：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須知「佛家一文錢，重如須彌山」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，半文錢亦不敢模糊，明出明入、不浪費、預備將來交代，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來清去明，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心安理直，須知「人間私語天聞雷，暗室虧心神目如電」。</a:t>
            </a:r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2663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破道的孽根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五、氣：</a:t>
            </a: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就是嗔恨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、懊怒心，嗔是招魔的導火線，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佛說：「一念嗔心起，百萬障門開」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殺人破道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都由於嗔，心中有氣心不平，生氣傷身宜戒除。</a:t>
            </a:r>
          </a:p>
        </p:txBody>
      </p:sp>
    </p:spTree>
    <p:extLst>
      <p:ext uri="{BB962C8B-B14F-4D97-AF65-F5344CB8AC3E}">
        <p14:creationId xmlns:p14="http://schemas.microsoft.com/office/powerpoint/2010/main" val="3857545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破道的孽根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六、疑：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就是疑佛不真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、道不真、愿不真、劫不真、天命不真，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須知吾們修人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，在大考大磨的期間，考過來磨過去，仍然能不失吾們潔白本色，全賴「佛、道、劫、愿、天命」，五大維繫，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所以吾們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必須拿出誠心，修奉不渝。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197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破道的孽根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信佛真：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處處有佛鑒視，不敢背理。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2•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信道真：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拳拳服膺，死守善道。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信愿真：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明暗無欺，始終如一。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信劫真：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時刻戒慎，不敢離道。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信天命真：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不敢踰禮失儀，自長自重。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7112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破道的孽根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七、虛榮：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願受人的供養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、奉承、稱讚、誇獎、這就是沽名釣譽，不能成道。</a:t>
            </a:r>
          </a:p>
          <a:p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虛榮使人迷惘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，掌聲名相墜深淵。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腳踏實地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，如臨深淵，如履薄冰。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7187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破道的孽根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八、享受：</a:t>
            </a:r>
          </a:p>
          <a:p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、貪圖享受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終日過， 大劫臨頂災難躲。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2•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精進勤奮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發大愿，吃苦耐勞腳不歇。</a:t>
            </a:r>
          </a:p>
        </p:txBody>
      </p:sp>
    </p:spTree>
    <p:extLst>
      <p:ext uri="{BB962C8B-B14F-4D97-AF65-F5344CB8AC3E}">
        <p14:creationId xmlns:p14="http://schemas.microsoft.com/office/powerpoint/2010/main" val="249917136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265</TotalTime>
  <Words>671</Words>
  <Application>Microsoft Office PowerPoint</Application>
  <PresentationFormat>如螢幕大小 (16:9)</PresentationFormat>
  <Paragraphs>42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標楷體</vt:lpstr>
      <vt:lpstr>Arial</vt:lpstr>
      <vt:lpstr>Franklin Gothic Book</vt:lpstr>
      <vt:lpstr>Wingdings 2</vt:lpstr>
      <vt:lpstr>科技</vt:lpstr>
      <vt:lpstr>破道的孽根  悟見講</vt:lpstr>
      <vt:lpstr>破道的孽根  悟見講</vt:lpstr>
      <vt:lpstr>破道的孽根  悟見講</vt:lpstr>
      <vt:lpstr>破道的孽根  悟見講</vt:lpstr>
      <vt:lpstr>破道的孽根  悟見講</vt:lpstr>
      <vt:lpstr>破道的孽根  悟見講</vt:lpstr>
      <vt:lpstr>破道的孽根  悟見講</vt:lpstr>
      <vt:lpstr>破道的孽根  悟見講</vt:lpstr>
      <vt:lpstr>破道的孽根  悟見講</vt:lpstr>
      <vt:lpstr>破道的孽根 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73</cp:revision>
  <dcterms:created xsi:type="dcterms:W3CDTF">2014-02-15T05:50:45Z</dcterms:created>
  <dcterms:modified xsi:type="dcterms:W3CDTF">2021-09-02T09:30:01Z</dcterms:modified>
</cp:coreProperties>
</file>