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0" r:id="rId2"/>
    <p:sldId id="336" r:id="rId3"/>
    <p:sldId id="337" r:id="rId4"/>
    <p:sldId id="338" r:id="rId5"/>
    <p:sldId id="339" r:id="rId6"/>
    <p:sldId id="341" r:id="rId7"/>
    <p:sldId id="343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62F025C-EDAF-4F71-96EC-7C862DB2F910}"/>
    <pc:docChg chg="custSel addSld delSld modSld">
      <pc:chgData name="老兄 悟見" userId="d3c841b5715e98f1" providerId="LiveId" clId="{F62F025C-EDAF-4F71-96EC-7C862DB2F910}" dt="2021-09-01T10:07:46.774" v="186" actId="207"/>
      <pc:docMkLst>
        <pc:docMk/>
      </pc:docMkLst>
      <pc:sldChg chg="modSp mod">
        <pc:chgData name="老兄 悟見" userId="d3c841b5715e98f1" providerId="LiveId" clId="{F62F025C-EDAF-4F71-96EC-7C862DB2F910}" dt="2021-09-01T09:51:58.344" v="29" actId="207"/>
        <pc:sldMkLst>
          <pc:docMk/>
          <pc:sldMk cId="1532398404" sldId="336"/>
        </pc:sldMkLst>
        <pc:spChg chg="mod">
          <ac:chgData name="老兄 悟見" userId="d3c841b5715e98f1" providerId="LiveId" clId="{F62F025C-EDAF-4F71-96EC-7C862DB2F910}" dt="2021-09-01T09:51:58.344" v="29" actId="207"/>
          <ac:spMkLst>
            <pc:docMk/>
            <pc:sldMk cId="1532398404" sldId="336"/>
            <ac:spMk id="3" creationId="{EFCDE479-C3AE-2243-BC22-1CDD81792C03}"/>
          </ac:spMkLst>
        </pc:spChg>
        <pc:spChg chg="mod">
          <ac:chgData name="老兄 悟見" userId="d3c841b5715e98f1" providerId="LiveId" clId="{F62F025C-EDAF-4F71-96EC-7C862DB2F910}" dt="2021-09-01T09:45:24.282" v="0"/>
          <ac:spMkLst>
            <pc:docMk/>
            <pc:sldMk cId="1532398404" sldId="336"/>
            <ac:spMk id="4" creationId="{00000000-0000-0000-0000-000000000000}"/>
          </ac:spMkLst>
        </pc:spChg>
      </pc:sldChg>
      <pc:sldChg chg="modSp mod">
        <pc:chgData name="老兄 悟見" userId="d3c841b5715e98f1" providerId="LiveId" clId="{F62F025C-EDAF-4F71-96EC-7C862DB2F910}" dt="2021-09-01T09:54:41.871" v="82"/>
        <pc:sldMkLst>
          <pc:docMk/>
          <pc:sldMk cId="197502671" sldId="337"/>
        </pc:sldMkLst>
        <pc:spChg chg="mod">
          <ac:chgData name="老兄 悟見" userId="d3c841b5715e98f1" providerId="LiveId" clId="{F62F025C-EDAF-4F71-96EC-7C862DB2F910}" dt="2021-09-01T09:54:41.871" v="82"/>
          <ac:spMkLst>
            <pc:docMk/>
            <pc:sldMk cId="197502671" sldId="337"/>
            <ac:spMk id="3" creationId="{EFCDE479-C3AE-2243-BC22-1CDD81792C03}"/>
          </ac:spMkLst>
        </pc:spChg>
        <pc:spChg chg="mod">
          <ac:chgData name="老兄 悟見" userId="d3c841b5715e98f1" providerId="LiveId" clId="{F62F025C-EDAF-4F71-96EC-7C862DB2F910}" dt="2021-09-01T09:45:31.051" v="1"/>
          <ac:spMkLst>
            <pc:docMk/>
            <pc:sldMk cId="197502671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F62F025C-EDAF-4F71-96EC-7C862DB2F910}" dt="2021-09-01T09:57:11.001" v="110"/>
        <pc:sldMkLst>
          <pc:docMk/>
          <pc:sldMk cId="2886833342" sldId="338"/>
        </pc:sldMkLst>
        <pc:spChg chg="mod">
          <ac:chgData name="老兄 悟見" userId="d3c841b5715e98f1" providerId="LiveId" clId="{F62F025C-EDAF-4F71-96EC-7C862DB2F910}" dt="2021-09-01T09:57:11.001" v="110"/>
          <ac:spMkLst>
            <pc:docMk/>
            <pc:sldMk cId="2886833342" sldId="338"/>
            <ac:spMk id="3" creationId="{EFCDE479-C3AE-2243-BC22-1CDD81792C03}"/>
          </ac:spMkLst>
        </pc:spChg>
        <pc:spChg chg="mod">
          <ac:chgData name="老兄 悟見" userId="d3c841b5715e98f1" providerId="LiveId" clId="{F62F025C-EDAF-4F71-96EC-7C862DB2F910}" dt="2021-09-01T09:45:38.100" v="2"/>
          <ac:spMkLst>
            <pc:docMk/>
            <pc:sldMk cId="2886833342" sldId="338"/>
            <ac:spMk id="4" creationId="{00000000-0000-0000-0000-000000000000}"/>
          </ac:spMkLst>
        </pc:spChg>
      </pc:sldChg>
      <pc:sldChg chg="modSp mod">
        <pc:chgData name="老兄 悟見" userId="d3c841b5715e98f1" providerId="LiveId" clId="{F62F025C-EDAF-4F71-96EC-7C862DB2F910}" dt="2021-09-01T10:01:23.975" v="132" actId="207"/>
        <pc:sldMkLst>
          <pc:docMk/>
          <pc:sldMk cId="830311652" sldId="339"/>
        </pc:sldMkLst>
        <pc:spChg chg="mod">
          <ac:chgData name="老兄 悟見" userId="d3c841b5715e98f1" providerId="LiveId" clId="{F62F025C-EDAF-4F71-96EC-7C862DB2F910}" dt="2021-09-01T10:01:23.975" v="132" actId="207"/>
          <ac:spMkLst>
            <pc:docMk/>
            <pc:sldMk cId="830311652" sldId="339"/>
            <ac:spMk id="3" creationId="{EFCDE479-C3AE-2243-BC22-1CDD81792C03}"/>
          </ac:spMkLst>
        </pc:spChg>
        <pc:spChg chg="mod">
          <ac:chgData name="老兄 悟見" userId="d3c841b5715e98f1" providerId="LiveId" clId="{F62F025C-EDAF-4F71-96EC-7C862DB2F910}" dt="2021-09-01T09:45:45.283" v="3"/>
          <ac:spMkLst>
            <pc:docMk/>
            <pc:sldMk cId="830311652" sldId="339"/>
            <ac:spMk id="4" creationId="{00000000-0000-0000-0000-000000000000}"/>
          </ac:spMkLst>
        </pc:spChg>
      </pc:sldChg>
      <pc:sldChg chg="modSp mod">
        <pc:chgData name="老兄 悟見" userId="d3c841b5715e98f1" providerId="LiveId" clId="{F62F025C-EDAF-4F71-96EC-7C862DB2F910}" dt="2021-09-01T09:48:51.167" v="16" actId="207"/>
        <pc:sldMkLst>
          <pc:docMk/>
          <pc:sldMk cId="3225570923" sldId="340"/>
        </pc:sldMkLst>
        <pc:spChg chg="mod">
          <ac:chgData name="老兄 悟見" userId="d3c841b5715e98f1" providerId="LiveId" clId="{F62F025C-EDAF-4F71-96EC-7C862DB2F910}" dt="2021-09-01T09:48:51.167" v="16" actId="207"/>
          <ac:spMkLst>
            <pc:docMk/>
            <pc:sldMk cId="3225570923" sldId="340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F62F025C-EDAF-4F71-96EC-7C862DB2F910}" dt="2021-09-01T10:04:03.168" v="159" actId="20577"/>
        <pc:sldMkLst>
          <pc:docMk/>
          <pc:sldMk cId="4111379978" sldId="341"/>
        </pc:sldMkLst>
        <pc:spChg chg="mod">
          <ac:chgData name="老兄 悟見" userId="d3c841b5715e98f1" providerId="LiveId" clId="{F62F025C-EDAF-4F71-96EC-7C862DB2F910}" dt="2021-09-01T10:04:03.168" v="159" actId="20577"/>
          <ac:spMkLst>
            <pc:docMk/>
            <pc:sldMk cId="4111379978" sldId="341"/>
            <ac:spMk id="3" creationId="{EFCDE479-C3AE-2243-BC22-1CDD81792C03}"/>
          </ac:spMkLst>
        </pc:spChg>
      </pc:sldChg>
      <pc:sldChg chg="add del">
        <pc:chgData name="老兄 悟見" userId="d3c841b5715e98f1" providerId="LiveId" clId="{F62F025C-EDAF-4F71-96EC-7C862DB2F910}" dt="2021-09-01T10:05:29.155" v="162" actId="2696"/>
        <pc:sldMkLst>
          <pc:docMk/>
          <pc:sldMk cId="386599835" sldId="342"/>
        </pc:sldMkLst>
      </pc:sldChg>
      <pc:sldChg chg="modSp mod">
        <pc:chgData name="老兄 悟見" userId="d3c841b5715e98f1" providerId="LiveId" clId="{F62F025C-EDAF-4F71-96EC-7C862DB2F910}" dt="2021-09-01T10:07:46.774" v="186" actId="207"/>
        <pc:sldMkLst>
          <pc:docMk/>
          <pc:sldMk cId="4203059952" sldId="343"/>
        </pc:sldMkLst>
        <pc:spChg chg="mod">
          <ac:chgData name="老兄 悟見" userId="d3c841b5715e98f1" providerId="LiveId" clId="{F62F025C-EDAF-4F71-96EC-7C862DB2F910}" dt="2021-09-01T10:07:46.774" v="186" actId="207"/>
          <ac:spMkLst>
            <pc:docMk/>
            <pc:sldMk cId="4203059952" sldId="343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皇母八誡講魔考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考拔佛子證大羅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萬古奇緣奧妙多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三期末劫開天科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三元運會龍華選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考拔佛子證大羅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八誡告原佛子心酸肉麻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觀一觀眾兒女不惺塵沙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認假樂受真苦日夜勞碌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對天道作應酬無有空暇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幾多是貪凡情背理忘聖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幾多是怕考魔心志不佳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這真道有真考亙古之理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考得是金剛志美玉無暇</a:t>
            </a: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皇母八誡講魔考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無考懲不見真偽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玉不琢不成器此話不假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真黃金經百煉方顯光華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一棵樹作棟樑斜枝必去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造工程蓋高樓地基必砸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將人物來相比一樣如是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受打擊受琢磨智慧好發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家貧寒方顯出真心孝子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國家亂方顯這忠良精華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疾風中顯勁草果然不假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無考懲不見實真偽相雜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修道子若論來亦非一個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屈指算難備載稍為表發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皇母八誡講魔考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、聖賢仙佛都受考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曾記得姜太公來賣白麵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受魔考煉心性種種不佳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周文王在羑里囚困七載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他何嘗不知曉定數所轄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還有這孔仲尼亦受大難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過宋衛受厄困削跡檀代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在陳蔡絕糧草整整七日 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人視聖如瘋傻難談難言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邱長春修道時何等艱苦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餓死了七八次心志倍加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妙香女為修道受斬受絞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孫不二油鍋烹面容成麻</a:t>
            </a:r>
          </a:p>
          <a:p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皇母八誡講魔考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今時下魔考較輕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今時下較古來修道相比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這魔考輕百分自在無轄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考驗得原本是大根大器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魔煉得真佛性大顯光華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仙佛聖之階梯由斯而立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識得透解得破極樂得達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為母我定妙計妙中有妙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將風波遮門面外暗內華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修天道如果是無有魔考這酒肆煙花輩均返婆娑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無有考怎分得愚賢真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又誰肯讓誰先端坐蓮花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皇母八誡講魔考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存至誠魔考自息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莫說是得天爵有考有驗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得人爵十年苦金花頭插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眾不曉多退志難為於母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不由我放悲聲血淚滴沙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屢次的為兒女捎書寄信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捎一次又一次不明根芽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再三囑再三告為何不惺 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如若是違母訓陰山來壓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叫一聲眾兒女早明心性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任千魔合萬考心無疪瑕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守善道貫始終恆心久志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存至誠魔自息無有駁雜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031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皇母八誡講魔考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古修道千魔萬考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自古來修大道跋山涉水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拋家產別妻子遊走天涯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受千折合萬魔苦難言盡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心至誠感動了真心點化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試驗得果然是真真不假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這方纔歸古洞煆煉黃芽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功三千果八百得成正果 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亦不過歸氣天暫得榮華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137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皇母八誡講魔考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先點後修母開恩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現今時修天道何等容易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先受點後再修立化塵沙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此本是應機現非時不洩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母開恩半修仙半顧俗家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現而今天時緊輕凡重聖 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用慇懃踏實地不可偷暇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寫一篇血書語望兒惺吧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這非是勸世文閒談閒言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為兒女將心血操得碎亂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諸佛子牢牢記廣闡佛法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批至此止機管三才稍靜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為母我再上壇再畫盤沙</a:t>
            </a:r>
          </a:p>
        </p:txBody>
      </p:sp>
    </p:spTree>
    <p:extLst>
      <p:ext uri="{BB962C8B-B14F-4D97-AF65-F5344CB8AC3E}">
        <p14:creationId xmlns:p14="http://schemas.microsoft.com/office/powerpoint/2010/main" val="42030599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3061</TotalTime>
  <Words>841</Words>
  <Application>Microsoft Office PowerPoint</Application>
  <PresentationFormat>如螢幕大小 (16:9)</PresentationFormat>
  <Paragraphs>41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皇母八誡講魔考 悟見講</vt:lpstr>
      <vt:lpstr>皇母八誡講魔考 悟見講</vt:lpstr>
      <vt:lpstr>皇母八誡講魔考 悟見講</vt:lpstr>
      <vt:lpstr>皇母八誡講魔考 悟見講</vt:lpstr>
      <vt:lpstr>皇母八誡講魔考 悟見講</vt:lpstr>
      <vt:lpstr>皇母八誡講魔考 悟見講</vt:lpstr>
      <vt:lpstr>皇母八誡講魔考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2021-09-01T10:07:49Z</dcterms:modified>
  <cp:contentStatus/>
</cp:coreProperties>
</file>