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DBB9D49-B6BB-4C85-8052-46981D1E1CD3}"/>
    <pc:docChg chg="custSel addSld modSld">
      <pc:chgData name="老兄 悟見" userId="d3c841b5715e98f1" providerId="LiveId" clId="{8DBB9D49-B6BB-4C85-8052-46981D1E1CD3}" dt="2021-10-22T09:22:22.031" v="41" actId="207"/>
      <pc:docMkLst>
        <pc:docMk/>
      </pc:docMkLst>
      <pc:sldChg chg="modSp mod">
        <pc:chgData name="老兄 悟見" userId="d3c841b5715e98f1" providerId="LiveId" clId="{8DBB9D49-B6BB-4C85-8052-46981D1E1CD3}" dt="2021-10-22T09:19:55.307" v="24" actId="207"/>
        <pc:sldMkLst>
          <pc:docMk/>
          <pc:sldMk cId="2451051432" sldId="345"/>
        </pc:sldMkLst>
        <pc:spChg chg="mod">
          <ac:chgData name="老兄 悟見" userId="d3c841b5715e98f1" providerId="LiveId" clId="{8DBB9D49-B6BB-4C85-8052-46981D1E1CD3}" dt="2021-10-22T09:19:55.307" v="2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DBB9D49-B6BB-4C85-8052-46981D1E1CD3}" dt="2021-10-22T09:20:20.914" v="28" actId="207"/>
        <pc:sldMkLst>
          <pc:docMk/>
          <pc:sldMk cId="4014579238" sldId="346"/>
        </pc:sldMkLst>
        <pc:spChg chg="mod">
          <ac:chgData name="老兄 悟見" userId="d3c841b5715e98f1" providerId="LiveId" clId="{8DBB9D49-B6BB-4C85-8052-46981D1E1CD3}" dt="2021-10-22T09:20:20.914" v="28" actId="207"/>
          <ac:spMkLst>
            <pc:docMk/>
            <pc:sldMk cId="401457923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DBB9D49-B6BB-4C85-8052-46981D1E1CD3}" dt="2021-10-22T09:21:14.958" v="32" actId="207"/>
        <pc:sldMkLst>
          <pc:docMk/>
          <pc:sldMk cId="3267166367" sldId="347"/>
        </pc:sldMkLst>
        <pc:spChg chg="mod">
          <ac:chgData name="老兄 悟見" userId="d3c841b5715e98f1" providerId="LiveId" clId="{8DBB9D49-B6BB-4C85-8052-46981D1E1CD3}" dt="2021-10-22T09:21:14.958" v="32" actId="207"/>
          <ac:spMkLst>
            <pc:docMk/>
            <pc:sldMk cId="326716636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DBB9D49-B6BB-4C85-8052-46981D1E1CD3}" dt="2021-10-22T09:21:47.064" v="37" actId="207"/>
        <pc:sldMkLst>
          <pc:docMk/>
          <pc:sldMk cId="209146277" sldId="348"/>
        </pc:sldMkLst>
        <pc:spChg chg="mod">
          <ac:chgData name="老兄 悟見" userId="d3c841b5715e98f1" providerId="LiveId" clId="{8DBB9D49-B6BB-4C85-8052-46981D1E1CD3}" dt="2021-10-22T09:21:47.064" v="37" actId="207"/>
          <ac:spMkLst>
            <pc:docMk/>
            <pc:sldMk cId="20914627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DBB9D49-B6BB-4C85-8052-46981D1E1CD3}" dt="2021-10-22T09:22:22.031" v="41" actId="207"/>
        <pc:sldMkLst>
          <pc:docMk/>
          <pc:sldMk cId="2179009160" sldId="349"/>
        </pc:sldMkLst>
        <pc:spChg chg="mod">
          <ac:chgData name="老兄 悟見" userId="d3c841b5715e98f1" providerId="LiveId" clId="{8DBB9D49-B6BB-4C85-8052-46981D1E1CD3}" dt="2021-10-22T09:22:22.031" v="41" actId="207"/>
          <ac:spMkLst>
            <pc:docMk/>
            <pc:sldMk cId="2179009160" sldId="349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4915249B-CC4D-41E4-99E3-20E7903F2B75}"/>
    <pc:docChg chg="custSel modSld">
      <pc:chgData name="老兄 悟見" userId="d3c841b5715e98f1" providerId="LiveId" clId="{4915249B-CC4D-41E4-99E3-20E7903F2B75}" dt="2021-11-06T06:48:09.245" v="97"/>
      <pc:docMkLst>
        <pc:docMk/>
      </pc:docMkLst>
      <pc:sldChg chg="modSp mod">
        <pc:chgData name="老兄 悟見" userId="d3c841b5715e98f1" providerId="LiveId" clId="{4915249B-CC4D-41E4-99E3-20E7903F2B75}" dt="2021-11-06T06:47:23.836" v="93" actId="6549"/>
        <pc:sldMkLst>
          <pc:docMk/>
          <pc:sldMk cId="2451051432" sldId="345"/>
        </pc:sldMkLst>
        <pc:spChg chg="mod">
          <ac:chgData name="老兄 悟見" userId="d3c841b5715e98f1" providerId="LiveId" clId="{4915249B-CC4D-41E4-99E3-20E7903F2B75}" dt="2021-11-06T06:47:23.836" v="93" actId="6549"/>
          <ac:spMkLst>
            <pc:docMk/>
            <pc:sldMk cId="2451051432" sldId="345"/>
            <ac:spMk id="4" creationId="{00000000-0000-0000-0000-000000000000}"/>
          </ac:spMkLst>
        </pc:spChg>
      </pc:sldChg>
      <pc:sldChg chg="modSp mod">
        <pc:chgData name="老兄 悟見" userId="d3c841b5715e98f1" providerId="LiveId" clId="{4915249B-CC4D-41E4-99E3-20E7903F2B75}" dt="2021-11-06T06:47:41.432" v="94"/>
        <pc:sldMkLst>
          <pc:docMk/>
          <pc:sldMk cId="4014579238" sldId="346"/>
        </pc:sldMkLst>
        <pc:spChg chg="mod">
          <ac:chgData name="老兄 悟見" userId="d3c841b5715e98f1" providerId="LiveId" clId="{4915249B-CC4D-41E4-99E3-20E7903F2B75}" dt="2021-11-06T06:47:41.432" v="94"/>
          <ac:spMkLst>
            <pc:docMk/>
            <pc:sldMk cId="4014579238" sldId="346"/>
            <ac:spMk id="4" creationId="{00000000-0000-0000-0000-000000000000}"/>
          </ac:spMkLst>
        </pc:spChg>
      </pc:sldChg>
      <pc:sldChg chg="modSp mod">
        <pc:chgData name="老兄 悟見" userId="d3c841b5715e98f1" providerId="LiveId" clId="{4915249B-CC4D-41E4-99E3-20E7903F2B75}" dt="2021-11-06T06:47:50.173" v="95"/>
        <pc:sldMkLst>
          <pc:docMk/>
          <pc:sldMk cId="3267166367" sldId="347"/>
        </pc:sldMkLst>
        <pc:spChg chg="mod">
          <ac:chgData name="老兄 悟見" userId="d3c841b5715e98f1" providerId="LiveId" clId="{4915249B-CC4D-41E4-99E3-20E7903F2B75}" dt="2021-11-06T06:47:50.173" v="95"/>
          <ac:spMkLst>
            <pc:docMk/>
            <pc:sldMk cId="3267166367" sldId="347"/>
            <ac:spMk id="4" creationId="{00000000-0000-0000-0000-000000000000}"/>
          </ac:spMkLst>
        </pc:spChg>
      </pc:sldChg>
      <pc:sldChg chg="modSp mod">
        <pc:chgData name="老兄 悟見" userId="d3c841b5715e98f1" providerId="LiveId" clId="{4915249B-CC4D-41E4-99E3-20E7903F2B75}" dt="2021-11-06T06:47:58.760" v="96"/>
        <pc:sldMkLst>
          <pc:docMk/>
          <pc:sldMk cId="209146277" sldId="348"/>
        </pc:sldMkLst>
        <pc:spChg chg="mod">
          <ac:chgData name="老兄 悟見" userId="d3c841b5715e98f1" providerId="LiveId" clId="{4915249B-CC4D-41E4-99E3-20E7903F2B75}" dt="2021-11-06T06:47:58.760" v="96"/>
          <ac:spMkLst>
            <pc:docMk/>
            <pc:sldMk cId="209146277" sldId="348"/>
            <ac:spMk id="4" creationId="{00000000-0000-0000-0000-000000000000}"/>
          </ac:spMkLst>
        </pc:spChg>
      </pc:sldChg>
      <pc:sldChg chg="modSp mod">
        <pc:chgData name="老兄 悟見" userId="d3c841b5715e98f1" providerId="LiveId" clId="{4915249B-CC4D-41E4-99E3-20E7903F2B75}" dt="2021-11-06T06:48:09.245" v="97"/>
        <pc:sldMkLst>
          <pc:docMk/>
          <pc:sldMk cId="2179009160" sldId="349"/>
        </pc:sldMkLst>
        <pc:spChg chg="mod">
          <ac:chgData name="老兄 悟見" userId="d3c841b5715e98f1" providerId="LiveId" clId="{4915249B-CC4D-41E4-99E3-20E7903F2B75}" dt="2021-11-06T06:48:09.245" v="97"/>
          <ac:spMkLst>
            <pc:docMk/>
            <pc:sldMk cId="2179009160" sldId="349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濟公說退魔良方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一、積功徳群魔遠離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大道修來有易難，也知由我亦由天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；若非積功修陰德，動有羣魔作障緣。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心體便是天體，一念之喜，景星慶雲；一念之怒，震雷暴雨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；一念之慈，和風甘露；一念之嚴，烈日秋霜。何者少得。只要隨起隨滅，廓然無礙，便與太虛同體。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濟公說退魔良方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二、不信假祖與放命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徒兒們切記：他人若是自稱祖或稱師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，甜言蜜語訴說，爾切莫信，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俗語說做事取一片忠心，忠於前賢，忠於道場，忠於眾生，此乃你們應走之方向，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修道莫圖外功虛表，且憑心實踐。為眾之心無私偏，才擔得起小活佛之稱啊，徒兒！為師乃濟公，濟公可没有偏濟私啊！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57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濟公說退魔良方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三、修道對己有信心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徒兒們，修道對自己要有信心，對仙佛要有信心，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對國家有信心，對民族有信心，對人事要有誠信。一個「信」字就可以跳過很多的困難。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我們是來完成使命來盡責的，不是來享受的，知道嗎？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要認識自己的使命，好好的去做，好回天交命。以有限的生命，要立永恒的名，不為你自己，也要為你的祖宗顯榮耀。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716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濟公說退魔良方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四、修道不修人情道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人心善變，為師看得太多、太多了。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希望末後，你們好好的自己去走，是非曲折，自己得要定奪，迷迷糊糊的跟著他人走，到最後，只是陷入淵溝，飲水得要思源啊！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苦後必有甘，有勞就有獲，希望你們同甘共苦，早日回家！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14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濟公說退魔良方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五、志不堅定難成仙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爬山切記不要往後看，修道亦如是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，不要一心兩意，志不堅難成仙。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先別問爾前程是何發展，但要問你心裡是否健全；先別問那明師是真是假，先問問自己心是否往前；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先別問佛借竅是裝是妙，先問問自己心是明是泯；凡諸惑先置之自己腦後，先拿出自己的辦事本領。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900916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3065</TotalTime>
  <Words>546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濟公說退魔良方 悟見講</vt:lpstr>
      <vt:lpstr>濟公說退魔良方 悟見講</vt:lpstr>
      <vt:lpstr>濟公說退魔良方 悟見講</vt:lpstr>
      <vt:lpstr>濟公說退魔良方 悟見講</vt:lpstr>
      <vt:lpstr>濟公說退魔良方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2021-11-06T06:48:13Z</dcterms:modified>
  <cp:contentStatus/>
</cp:coreProperties>
</file>