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34" r:id="rId2"/>
    <p:sldId id="335" r:id="rId3"/>
    <p:sldId id="341" r:id="rId4"/>
    <p:sldId id="340" r:id="rId5"/>
    <p:sldId id="339" r:id="rId6"/>
    <p:sldId id="336" r:id="rId7"/>
    <p:sldId id="338" r:id="rId8"/>
    <p:sldId id="337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8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C548F66D-D345-4BDD-9D1E-A185346C7689}"/>
    <pc:docChg chg="modSld modMainMaster">
      <pc:chgData name="老兄 悟見" userId="d3c841b5715e98f1" providerId="LiveId" clId="{C548F66D-D345-4BDD-9D1E-A185346C7689}" dt="2021-08-31T01:22:18.558" v="1"/>
      <pc:docMkLst>
        <pc:docMk/>
      </pc:docMkLst>
      <pc:sldChg chg="setBg">
        <pc:chgData name="老兄 悟見" userId="d3c841b5715e98f1" providerId="LiveId" clId="{C548F66D-D345-4BDD-9D1E-A185346C7689}" dt="2021-08-31T01:22:18.558" v="1"/>
        <pc:sldMkLst>
          <pc:docMk/>
          <pc:sldMk cId="3758486295" sldId="334"/>
        </pc:sldMkLst>
      </pc:sldChg>
      <pc:sldMasterChg chg="setBg modSldLayout">
        <pc:chgData name="老兄 悟見" userId="d3c841b5715e98f1" providerId="LiveId" clId="{C548F66D-D345-4BDD-9D1E-A185346C7689}" dt="2021-08-31T01:22:18.558" v="1"/>
        <pc:sldMasterMkLst>
          <pc:docMk/>
          <pc:sldMasterMk cId="0" sldId="2147483684"/>
        </pc:sldMasterMkLst>
        <pc:sldLayoutChg chg="setBg">
          <pc:chgData name="老兄 悟見" userId="d3c841b5715e98f1" providerId="LiveId" clId="{C548F66D-D345-4BDD-9D1E-A185346C7689}" dt="2021-08-31T01:22:18.558" v="1"/>
          <pc:sldLayoutMkLst>
            <pc:docMk/>
            <pc:sldMasterMk cId="0" sldId="2147483684"/>
            <pc:sldLayoutMk cId="0" sldId="2147483685"/>
          </pc:sldLayoutMkLst>
        </pc:sldLayoutChg>
        <pc:sldLayoutChg chg="setBg">
          <pc:chgData name="老兄 悟見" userId="d3c841b5715e98f1" providerId="LiveId" clId="{C548F66D-D345-4BDD-9D1E-A185346C7689}" dt="2021-08-31T01:22:18.558" v="1"/>
          <pc:sldLayoutMkLst>
            <pc:docMk/>
            <pc:sldMasterMk cId="0" sldId="2147483684"/>
            <pc:sldLayoutMk cId="0" sldId="2147483686"/>
          </pc:sldLayoutMkLst>
        </pc:sldLayoutChg>
        <pc:sldLayoutChg chg="setBg">
          <pc:chgData name="老兄 悟見" userId="d3c841b5715e98f1" providerId="LiveId" clId="{C548F66D-D345-4BDD-9D1E-A185346C7689}" dt="2021-08-31T01:22:18.558" v="1"/>
          <pc:sldLayoutMkLst>
            <pc:docMk/>
            <pc:sldMasterMk cId="0" sldId="2147483684"/>
            <pc:sldLayoutMk cId="0" sldId="2147483687"/>
          </pc:sldLayoutMkLst>
        </pc:sldLayoutChg>
        <pc:sldLayoutChg chg="setBg">
          <pc:chgData name="老兄 悟見" userId="d3c841b5715e98f1" providerId="LiveId" clId="{C548F66D-D345-4BDD-9D1E-A185346C7689}" dt="2021-08-31T01:22:18.558" v="1"/>
          <pc:sldLayoutMkLst>
            <pc:docMk/>
            <pc:sldMasterMk cId="0" sldId="2147483684"/>
            <pc:sldLayoutMk cId="0" sldId="2147483688"/>
          </pc:sldLayoutMkLst>
        </pc:sldLayoutChg>
        <pc:sldLayoutChg chg="setBg">
          <pc:chgData name="老兄 悟見" userId="d3c841b5715e98f1" providerId="LiveId" clId="{C548F66D-D345-4BDD-9D1E-A185346C7689}" dt="2021-08-31T01:22:18.558" v="1"/>
          <pc:sldLayoutMkLst>
            <pc:docMk/>
            <pc:sldMasterMk cId="0" sldId="2147483684"/>
            <pc:sldLayoutMk cId="0" sldId="2147483689"/>
          </pc:sldLayoutMkLst>
        </pc:sldLayoutChg>
        <pc:sldLayoutChg chg="setBg">
          <pc:chgData name="老兄 悟見" userId="d3c841b5715e98f1" providerId="LiveId" clId="{C548F66D-D345-4BDD-9D1E-A185346C7689}" dt="2021-08-31T01:22:18.558" v="1"/>
          <pc:sldLayoutMkLst>
            <pc:docMk/>
            <pc:sldMasterMk cId="0" sldId="2147483684"/>
            <pc:sldLayoutMk cId="0" sldId="2147483690"/>
          </pc:sldLayoutMkLst>
        </pc:sldLayoutChg>
        <pc:sldLayoutChg chg="setBg">
          <pc:chgData name="老兄 悟見" userId="d3c841b5715e98f1" providerId="LiveId" clId="{C548F66D-D345-4BDD-9D1E-A185346C7689}" dt="2021-08-31T01:22:18.558" v="1"/>
          <pc:sldLayoutMkLst>
            <pc:docMk/>
            <pc:sldMasterMk cId="0" sldId="2147483684"/>
            <pc:sldLayoutMk cId="0" sldId="2147483691"/>
          </pc:sldLayoutMkLst>
        </pc:sldLayoutChg>
        <pc:sldLayoutChg chg="setBg">
          <pc:chgData name="老兄 悟見" userId="d3c841b5715e98f1" providerId="LiveId" clId="{C548F66D-D345-4BDD-9D1E-A185346C7689}" dt="2021-08-31T01:22:18.558" v="1"/>
          <pc:sldLayoutMkLst>
            <pc:docMk/>
            <pc:sldMasterMk cId="0" sldId="2147483684"/>
            <pc:sldLayoutMk cId="0" sldId="2147483692"/>
          </pc:sldLayoutMkLst>
        </pc:sldLayoutChg>
        <pc:sldLayoutChg chg="setBg">
          <pc:chgData name="老兄 悟見" userId="d3c841b5715e98f1" providerId="LiveId" clId="{C548F66D-D345-4BDD-9D1E-A185346C7689}" dt="2021-08-31T01:22:18.558" v="1"/>
          <pc:sldLayoutMkLst>
            <pc:docMk/>
            <pc:sldMasterMk cId="0" sldId="2147483684"/>
            <pc:sldLayoutMk cId="0" sldId="2147483693"/>
          </pc:sldLayoutMkLst>
        </pc:sldLayoutChg>
        <pc:sldLayoutChg chg="setBg">
          <pc:chgData name="老兄 悟見" userId="d3c841b5715e98f1" providerId="LiveId" clId="{C548F66D-D345-4BDD-9D1E-A185346C7689}" dt="2021-08-31T01:22:18.558" v="1"/>
          <pc:sldLayoutMkLst>
            <pc:docMk/>
            <pc:sldMasterMk cId="0" sldId="2147483684"/>
            <pc:sldLayoutMk cId="0" sldId="2147483694"/>
          </pc:sldLayoutMkLst>
        </pc:sldLayoutChg>
        <pc:sldLayoutChg chg="setBg">
          <pc:chgData name="老兄 悟見" userId="d3c841b5715e98f1" providerId="LiveId" clId="{C548F66D-D345-4BDD-9D1E-A185346C7689}" dt="2021-08-31T01:22:18.558" v="1"/>
          <pc:sldLayoutMkLst>
            <pc:docMk/>
            <pc:sldMasterMk cId="0" sldId="2147483684"/>
            <pc:sldLayoutMk cId="0" sldId="214748369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末後考驗知多少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一、率性為神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考定心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率性為神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天生人，賦以性，人生欲，喪本真，悖理做鬼，率性為神，順乃鬼之本，逆本神之根。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考是要你定心</a:t>
            </a:r>
          </a:p>
          <a:p>
            <a:pPr algn="l"/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什麼叫做難題，就是出其不意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，你注意的才不用考，注意的你會用心，知道嗎？</a:t>
            </a:r>
          </a:p>
          <a:p>
            <a:pPr algn="l"/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考，顛倒考，內外考，想不出來的考，統統考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，考的要你定定心，考的你裡外精光，知道嗎？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末後考驗知多少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二、假祖師的迷惑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以前老母曾講過，老師也常跟你們強調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，將來在最末後，有三十六假彌勒、七十二假弓長，那下來的神通可廣大了，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何止是嘴裡念著，字裡藏著的妙，何止如此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，妙！妙！妙！死了叫你活、心裡想什麼都抓出來、有病一摸就好。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9561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末後考驗知多少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三、假濟公的迷惑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而且那真正是像老師一樣的法相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，那時就說：「哼，你這個傻徒兒，親身的老師來你都不相信，那個代理的老師你才相信啊！真是孽徒！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要不是真正我這個老師來，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否則你看昨天你心裡想什麼，我都知道，你現在有任何困難，我馬上替你解決，你還不認我？還相信什麼引保師，誰的徒弟誰不疼啊！那只是代理的！」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他要這樣說，你信還是不信呢？危險喲！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6572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末後考驗知多少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四、老師也在出考題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所以在還沒有到那個階段以前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，老母召集眾仙開會，在劫數的前一段，就要所有仙佛借竅免了，為了怕以假混真。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現在雖然還不到那個時期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，可是上天，已經借著人在成全你們，也許正是在考驗你們的，老師教你讀書，而考試出難題的，也是你的老師，知道嗎？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3806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末後考驗知多少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五、仙佛來考你智慧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現在你們相信仙佛妙訓，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一疊又一堆，如果有一天，上天借人說，仙佛會借竅，哪有這一回事呀？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而且說的，讓你不得不動心，那時你怎麼辦呢？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妙訓哪裡會是真的呢？世界上所有看得見的東西，那裡會是真的呢？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1738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末後考驗知多少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六、妙訓裡道理是真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只是妙訓裡，所說的道理是真的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，為了引你上路。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而它本身，還有真假嗎？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連你的身體都不是真的，哪還有看得見的東西會是真的，會是永恆的呢？懂嗎？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0772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末後考驗知多少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七、考驗是考真假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到時候，老師可要看看，湊熱鬧的有幾位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，認人而修的有幾位，真正認道、認天命而修的有幾位，真正追隨一條金線的有幾位，認妙訓而修的有幾位，盡忠盡孝的有幾位。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不考驗怎麼知道真假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，不經考驗，如何知道什麼叫做認人而修，你所尊敬的人，他說了什麼話，你就相信，那他進你也跟著進，他退你也跟著退，這樣笨不笨啊！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6696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末後考驗知多少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八、要認理實修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這末後的大考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，徒兒別只是聽講聽講，聽久了就變習慣了，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修道要時時警戒，認理修真，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步步如臨深淵、如履薄冰，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好好緊握這條金線去修，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將來大考關來，徒兒才有目標、才有方向。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868348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2979</TotalTime>
  <Words>808</Words>
  <Application>Microsoft Office PowerPoint</Application>
  <PresentationFormat>如螢幕大小 (16:9)</PresentationFormat>
  <Paragraphs>44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標楷體</vt:lpstr>
      <vt:lpstr>Arial</vt:lpstr>
      <vt:lpstr>Calibri</vt:lpstr>
      <vt:lpstr>Franklin Gothic Book</vt:lpstr>
      <vt:lpstr>Wingdings 2</vt:lpstr>
      <vt:lpstr>科技</vt:lpstr>
      <vt:lpstr>末後考驗知多少 悟見講</vt:lpstr>
      <vt:lpstr>末後考驗知多少 悟見講</vt:lpstr>
      <vt:lpstr>末後考驗知多少 悟見講</vt:lpstr>
      <vt:lpstr>末後考驗知多少 悟見講</vt:lpstr>
      <vt:lpstr>末後考驗知多少 悟見講</vt:lpstr>
      <vt:lpstr>末後考驗知多少 悟見講</vt:lpstr>
      <vt:lpstr>末後考驗知多少 悟見講</vt:lpstr>
      <vt:lpstr>末後考驗知多少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665</cp:revision>
  <dcterms:created xsi:type="dcterms:W3CDTF">2014-02-15T05:50:45Z</dcterms:created>
  <dcterms:modified xsi:type="dcterms:W3CDTF">2021-08-31T01:22:20Z</dcterms:modified>
  <cp:contentStatus/>
</cp:coreProperties>
</file>