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0" r:id="rId4"/>
    <p:sldId id="268" r:id="rId5"/>
    <p:sldId id="267" r:id="rId6"/>
    <p:sldId id="266" r:id="rId7"/>
    <p:sldId id="264" r:id="rId8"/>
    <p:sldId id="265" r:id="rId9"/>
    <p:sldId id="263" r:id="rId10"/>
    <p:sldId id="262" r:id="rId11"/>
    <p:sldId id="261" r:id="rId12"/>
    <p:sldId id="260" r:id="rId13"/>
    <p:sldId id="259" r:id="rId14"/>
    <p:sldId id="258" r:id="rId15"/>
    <p:sldId id="276" r:id="rId16"/>
    <p:sldId id="275" r:id="rId17"/>
    <p:sldId id="274" r:id="rId18"/>
    <p:sldId id="273" r:id="rId1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3" d="100"/>
          <a:sy n="83" d="100"/>
        </p:scale>
        <p:origin x="76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E8AA58B0-3C10-4418-8928-D67CA82095ED}"/>
    <pc:docChg chg="modSld modMainMaster">
      <pc:chgData name="老兄 悟見" userId="d3c841b5715e98f1" providerId="LiveId" clId="{E8AA58B0-3C10-4418-8928-D67CA82095ED}" dt="2021-08-31T01:59:27.430" v="1"/>
      <pc:docMkLst>
        <pc:docMk/>
      </pc:docMkLst>
      <pc:sldChg chg="setBg">
        <pc:chgData name="老兄 悟見" userId="d3c841b5715e98f1" providerId="LiveId" clId="{E8AA58B0-3C10-4418-8928-D67CA82095ED}" dt="2021-08-31T01:59:27.430" v="1"/>
        <pc:sldMkLst>
          <pc:docMk/>
          <pc:sldMk cId="4118169558" sldId="256"/>
        </pc:sldMkLst>
      </pc:sldChg>
      <pc:sldMasterChg chg="setBg modSldLayout">
        <pc:chgData name="老兄 悟見" userId="d3c841b5715e98f1" providerId="LiveId" clId="{E8AA58B0-3C10-4418-8928-D67CA82095ED}" dt="2021-08-31T01:59:27.430" v="1"/>
        <pc:sldMasterMkLst>
          <pc:docMk/>
          <pc:sldMasterMk cId="0" sldId="2147483684"/>
        </pc:sldMasterMkLst>
        <pc:sldLayoutChg chg="setBg">
          <pc:chgData name="老兄 悟見" userId="d3c841b5715e98f1" providerId="LiveId" clId="{E8AA58B0-3C10-4418-8928-D67CA82095ED}" dt="2021-08-31T01:59:27.430" v="1"/>
          <pc:sldLayoutMkLst>
            <pc:docMk/>
            <pc:sldMasterMk cId="0" sldId="2147483684"/>
            <pc:sldLayoutMk cId="0" sldId="2147483685"/>
          </pc:sldLayoutMkLst>
        </pc:sldLayoutChg>
        <pc:sldLayoutChg chg="setBg">
          <pc:chgData name="老兄 悟見" userId="d3c841b5715e98f1" providerId="LiveId" clId="{E8AA58B0-3C10-4418-8928-D67CA82095ED}" dt="2021-08-31T01:59:27.430" v="1"/>
          <pc:sldLayoutMkLst>
            <pc:docMk/>
            <pc:sldMasterMk cId="0" sldId="2147483684"/>
            <pc:sldLayoutMk cId="0" sldId="2147483686"/>
          </pc:sldLayoutMkLst>
        </pc:sldLayoutChg>
        <pc:sldLayoutChg chg="setBg">
          <pc:chgData name="老兄 悟見" userId="d3c841b5715e98f1" providerId="LiveId" clId="{E8AA58B0-3C10-4418-8928-D67CA82095ED}" dt="2021-08-31T01:59:27.430" v="1"/>
          <pc:sldLayoutMkLst>
            <pc:docMk/>
            <pc:sldMasterMk cId="0" sldId="2147483684"/>
            <pc:sldLayoutMk cId="0" sldId="2147483687"/>
          </pc:sldLayoutMkLst>
        </pc:sldLayoutChg>
        <pc:sldLayoutChg chg="setBg">
          <pc:chgData name="老兄 悟見" userId="d3c841b5715e98f1" providerId="LiveId" clId="{E8AA58B0-3C10-4418-8928-D67CA82095ED}" dt="2021-08-31T01:59:27.430" v="1"/>
          <pc:sldLayoutMkLst>
            <pc:docMk/>
            <pc:sldMasterMk cId="0" sldId="2147483684"/>
            <pc:sldLayoutMk cId="0" sldId="2147483688"/>
          </pc:sldLayoutMkLst>
        </pc:sldLayoutChg>
        <pc:sldLayoutChg chg="setBg">
          <pc:chgData name="老兄 悟見" userId="d3c841b5715e98f1" providerId="LiveId" clId="{E8AA58B0-3C10-4418-8928-D67CA82095ED}" dt="2021-08-31T01:59:27.430" v="1"/>
          <pc:sldLayoutMkLst>
            <pc:docMk/>
            <pc:sldMasterMk cId="0" sldId="2147483684"/>
            <pc:sldLayoutMk cId="0" sldId="2147483689"/>
          </pc:sldLayoutMkLst>
        </pc:sldLayoutChg>
        <pc:sldLayoutChg chg="setBg">
          <pc:chgData name="老兄 悟見" userId="d3c841b5715e98f1" providerId="LiveId" clId="{E8AA58B0-3C10-4418-8928-D67CA82095ED}" dt="2021-08-31T01:59:27.430" v="1"/>
          <pc:sldLayoutMkLst>
            <pc:docMk/>
            <pc:sldMasterMk cId="0" sldId="2147483684"/>
            <pc:sldLayoutMk cId="0" sldId="2147483690"/>
          </pc:sldLayoutMkLst>
        </pc:sldLayoutChg>
        <pc:sldLayoutChg chg="setBg">
          <pc:chgData name="老兄 悟見" userId="d3c841b5715e98f1" providerId="LiveId" clId="{E8AA58B0-3C10-4418-8928-D67CA82095ED}" dt="2021-08-31T01:59:27.430" v="1"/>
          <pc:sldLayoutMkLst>
            <pc:docMk/>
            <pc:sldMasterMk cId="0" sldId="2147483684"/>
            <pc:sldLayoutMk cId="0" sldId="2147483691"/>
          </pc:sldLayoutMkLst>
        </pc:sldLayoutChg>
        <pc:sldLayoutChg chg="setBg">
          <pc:chgData name="老兄 悟見" userId="d3c841b5715e98f1" providerId="LiveId" clId="{E8AA58B0-3C10-4418-8928-D67CA82095ED}" dt="2021-08-31T01:59:27.430" v="1"/>
          <pc:sldLayoutMkLst>
            <pc:docMk/>
            <pc:sldMasterMk cId="0" sldId="2147483684"/>
            <pc:sldLayoutMk cId="0" sldId="2147483692"/>
          </pc:sldLayoutMkLst>
        </pc:sldLayoutChg>
        <pc:sldLayoutChg chg="setBg">
          <pc:chgData name="老兄 悟見" userId="d3c841b5715e98f1" providerId="LiveId" clId="{E8AA58B0-3C10-4418-8928-D67CA82095ED}" dt="2021-08-31T01:59:27.430" v="1"/>
          <pc:sldLayoutMkLst>
            <pc:docMk/>
            <pc:sldMasterMk cId="0" sldId="2147483684"/>
            <pc:sldLayoutMk cId="0" sldId="2147483693"/>
          </pc:sldLayoutMkLst>
        </pc:sldLayoutChg>
        <pc:sldLayoutChg chg="setBg">
          <pc:chgData name="老兄 悟見" userId="d3c841b5715e98f1" providerId="LiveId" clId="{E8AA58B0-3C10-4418-8928-D67CA82095ED}" dt="2021-08-31T01:59:27.430" v="1"/>
          <pc:sldLayoutMkLst>
            <pc:docMk/>
            <pc:sldMasterMk cId="0" sldId="2147483684"/>
            <pc:sldLayoutMk cId="0" sldId="2147483694"/>
          </pc:sldLayoutMkLst>
        </pc:sldLayoutChg>
        <pc:sldLayoutChg chg="setBg">
          <pc:chgData name="老兄 悟見" userId="d3c841b5715e98f1" providerId="LiveId" clId="{E8AA58B0-3C10-4418-8928-D67CA82095ED}" dt="2021-08-31T01:59:27.430" v="1"/>
          <pc:sldLayoutMkLst>
            <pc:docMk/>
            <pc:sldMasterMk cId="0" sldId="2147483684"/>
            <pc:sldLayoutMk cId="0" sldId="214748369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 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一、率性為神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天生人，賦以性，人生欲，喪本真，悖理做鬼，率性為神，順乃鬼之本，逆本神之根。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 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十、見老祖師的條件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你見老祖師需要有真功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、需要有真行、要有一顆不變的真心，但未見之前，你要懂得這一層道理，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你要見老祖師，要學他的鴻慈大願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，不是去追隨他的人，只要徒兒去實行這鴻慈大願，來日自能與老祖師相見。</a:t>
            </a:r>
          </a:p>
        </p:txBody>
      </p:sp>
    </p:spTree>
    <p:extLst>
      <p:ext uri="{BB962C8B-B14F-4D97-AF65-F5344CB8AC3E}">
        <p14:creationId xmlns:p14="http://schemas.microsoft.com/office/powerpoint/2010/main" val="900999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 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十一、只求有德不求位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徒兒若是急功好強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，執著道場的一切名利，你將來見為師我、見老祖師有用嗎？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徒兒修道當要志向高尚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，咱們不求有聖賢之位，但求有聖賢仙佛之德，懂嗎？</a:t>
            </a:r>
          </a:p>
        </p:txBody>
      </p:sp>
    </p:spTree>
    <p:extLst>
      <p:ext uri="{BB962C8B-B14F-4D97-AF65-F5344CB8AC3E}">
        <p14:creationId xmlns:p14="http://schemas.microsoft.com/office/powerpoint/2010/main" val="4004022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 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十二、末後仙佛要救的人</a:t>
            </a:r>
            <a:endParaRPr lang="en-US" altLang="zh-TW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徒兒默默地修、默默地做，仙佛的眼睛在看，看末後這一些真修者，將來要救的時候就很好伸手了，徒兒當要先以你慈悲之手來挽救眾生，將來仙佛也定以慈悲之手來挽救你們，明白嗎？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徒兒若不懂得立願了願，將來為師不知道怎樣見徒兒。</a:t>
            </a:r>
          </a:p>
        </p:txBody>
      </p:sp>
    </p:spTree>
    <p:extLst>
      <p:ext uri="{BB962C8B-B14F-4D97-AF65-F5344CB8AC3E}">
        <p14:creationId xmlns:p14="http://schemas.microsoft.com/office/powerpoint/2010/main" val="1857093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 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師徒如父子，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見徒受苦的時候，為師當然心痛，但是徒兒若不修，為師心疼有用嗎？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為師想救你們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，也莫可奈何呀！所以希望徒兒立願了願，將來才不會後悔，為師將來見徒才不會難過，知道嗎？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1120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 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十三、心弱了考驗就來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要知道，當你的心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有任何弱點的時候，仙佛就會向你的心考你了，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當你的心中執著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一個很強烈的邪念的時候，魔就趁此弱點鑽進去了，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所以你的心若把持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不好的話，這個心就是別人的，你說可怕不可怕啊！</a:t>
            </a:r>
          </a:p>
        </p:txBody>
      </p:sp>
    </p:spTree>
    <p:extLst>
      <p:ext uri="{BB962C8B-B14F-4D97-AF65-F5344CB8AC3E}">
        <p14:creationId xmlns:p14="http://schemas.microsoft.com/office/powerpoint/2010/main" val="3695069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 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十四、想什麼就考什麼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你想做什麼，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仙佛都會順從你的，你想修人情道，仙佛就幫你安排周遭的人都是修人情道的，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你想修自性，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把自己認得更清，周圍就會發現到有一些也是蠻好的人。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4682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 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現在天時不一樣了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，你想走什麼道，不管什麼道，仙佛都會順從你要走的那一個，你小心喲！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你不一定走得對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，你心念走什麼道，那以後的結果大有差別，有的成佛，有的下地獄。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求了道了，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為什麼還下地獄呢？心念不同，是不是啊！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9919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 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十五、修道不要太多慾望</a:t>
            </a:r>
            <a:endParaRPr lang="en-US" altLang="zh-TW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為師我已經講得很明白了，今天修真，修你自己，看你自己，你若求老師，老師會隨你的心念、根基、緣份給你，老師是真的還是假的？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你說可怕不可怕！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你們的欲望太多了，以致不了解為師屢屢的忠告，所以愈修愈遠，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修道不是這樣修順水人情的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，看著似進，其實對仙佛來說，差得多了。所以如果心念一差，玄祖同墜，你說可怕不可怕。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6231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 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十六、結論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佛是在你的本性中，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仙佛只是一個形象，天時已變，當要快馬加鞭，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末后大劫將到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，老師希望你們好好地修，好好地了願，不要辜負上天！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好好地辦，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唯有這樣，才能躲過末後的關頭。希望你們多加珍重！</a:t>
            </a:r>
          </a:p>
        </p:txBody>
      </p:sp>
    </p:spTree>
    <p:extLst>
      <p:ext uri="{BB962C8B-B14F-4D97-AF65-F5344CB8AC3E}">
        <p14:creationId xmlns:p14="http://schemas.microsoft.com/office/powerpoint/2010/main" val="1248751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 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二、考驗是在定我的心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什麼叫做難題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，就是出其不意，你注意的才不用考，注意的你會用心，知道嗎？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考，顛倒考，內外考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，想不出來的考，統統考，考的要你定定心，考的你裡外精光，知道嗎？</a:t>
            </a:r>
          </a:p>
        </p:txBody>
      </p:sp>
    </p:spTree>
    <p:extLst>
      <p:ext uri="{BB962C8B-B14F-4D97-AF65-F5344CB8AC3E}">
        <p14:creationId xmlns:p14="http://schemas.microsoft.com/office/powerpoint/2010/main" val="2670371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 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三、假祖師的迷惑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前老母曾講過，老師也常跟你們強調，將來在最末後，有三十六假彌勒、七十二假弓長，那下來的神通可廣大了，何止是嘴裡念著，字裡藏著的妙，何止如此，妙！妙！妙！死了叫你活、心裡想什麼都抓出來、有病一摸就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註記：那是在迷惑人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00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 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四、假濟公的伎倆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而且那真正是像老師一樣的法相，那時就說：「哼，你這個傻徒兒，親身的老師來你都不相信，那個代理的老師你才相信啊！真是孽徒！要不是真正我這個老師來，否則你看昨天你心裡想什麼，我都知道，你現在有任何困難，我馬上替你解決，你還不認我？還相信什麼引保師，誰的徒弟誰不疼啊！那只是代理的！」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他要這樣說，你信還是不信呢？危險喲！</a:t>
            </a:r>
            <a:endParaRPr lang="en-US" altLang="zh-TW" sz="35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8825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 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五、濟公老師出的考題</a:t>
            </a:r>
            <a:endParaRPr lang="en-US" altLang="zh-TW" sz="34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4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所以在還沒有到那個階段以前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，老母召集眾仙開會，在劫數的前一段，就要所有仙佛借竅免了，為了怕以假混真。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現在雖然還不到那個時期，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可是上天已經借著人在成全你們，也許正是在考驗你們的，老師教你讀書，而考試出難題的也是你的老師，知道嗎？</a:t>
            </a:r>
          </a:p>
        </p:txBody>
      </p:sp>
    </p:spTree>
    <p:extLst>
      <p:ext uri="{BB962C8B-B14F-4D97-AF65-F5344CB8AC3E}">
        <p14:creationId xmlns:p14="http://schemas.microsoft.com/office/powerpoint/2010/main" val="2420241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 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136904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六、仙佛來考你智慧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現在你們相信仙佛妙訓，一疊又一堆，如果有一天，上天借人說，仙佛會借竅，哪有這一回事呀？而且說的讓你不得不動心，那時你怎麼辦呢？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妙訓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哪裡會是真的呢？世界上所有看得見的東西，那裡會是真的呢？只是妙訓裡所說的道理是真的，為了引你上路。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而它本身還有真假嗎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？連你的身體都不是真的，哪還有看得見的東西會是真的，會是永恆的呢？懂嗎？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4857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 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七、考驗是考真假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到時候，老師可要看看，湊熱鬧的有幾位，認人而修的有幾位，真正認道、認天命而修的有幾位，真正追隨一條金線的有幾位，認妙訓而修的有幾位，盡忠盡孝的有幾位。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不考驗怎麼知道真假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，不經考驗如何知道什麼叫做認人而修，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你所尊敬的人，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他說了什麼話，你就相信，那他進你也跟著進，他退你也跟著退，這樣笨不笨啊！</a:t>
            </a:r>
          </a:p>
        </p:txBody>
      </p:sp>
    </p:spTree>
    <p:extLst>
      <p:ext uri="{BB962C8B-B14F-4D97-AF65-F5344CB8AC3E}">
        <p14:creationId xmlns:p14="http://schemas.microsoft.com/office/powerpoint/2010/main" val="3501299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 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八、要認理實修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濟公老師又說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這末後的大考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，徒兒別只是聽講聽講，聽久了就變習慣了，修道要時時警戒，認理修真，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步步如臨深淵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、如履薄冰，好好緊握這條金線去修，將來大考關來，徒兒才有目標、才有方向。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8334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 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九、不要修旁門左道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切記，修道不是參禪打坐，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修道不談術、流、動、靜，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想想末後，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若有假祖師、假濟公，你們會不會跟隨他呀？這要看你的智慧明辨喲！縱然是老祖師降凡，與你們何關呢？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跟徒兒一點關係都沒有喲！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這怎麼講，知道嗎？因為修是修你個人。</a:t>
            </a:r>
          </a:p>
        </p:txBody>
      </p:sp>
    </p:spTree>
    <p:extLst>
      <p:ext uri="{BB962C8B-B14F-4D97-AF65-F5344CB8AC3E}">
        <p14:creationId xmlns:p14="http://schemas.microsoft.com/office/powerpoint/2010/main" val="76422582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417</TotalTime>
  <Words>1684</Words>
  <Application>Microsoft Office PowerPoint</Application>
  <PresentationFormat>如螢幕大小 (16:9)</PresentationFormat>
  <Paragraphs>86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3" baseType="lpstr">
      <vt:lpstr>標楷體</vt:lpstr>
      <vt:lpstr>Arial</vt:lpstr>
      <vt:lpstr>Franklin Gothic Book</vt:lpstr>
      <vt:lpstr>Wingdings 2</vt:lpstr>
      <vt:lpstr>科技</vt:lpstr>
      <vt:lpstr> 末後大考  悟見講                  </vt:lpstr>
      <vt:lpstr> 末後大考  悟見講                  </vt:lpstr>
      <vt:lpstr> 末後大考  悟見講                  </vt:lpstr>
      <vt:lpstr> 末後大考  悟見講                  </vt:lpstr>
      <vt:lpstr> 末後大考  悟見講                  </vt:lpstr>
      <vt:lpstr> 末後大考  悟見講                  </vt:lpstr>
      <vt:lpstr> 末後大考  悟見講                  </vt:lpstr>
      <vt:lpstr> 末後大考  悟見講                  </vt:lpstr>
      <vt:lpstr> 末後大考  悟見講                  </vt:lpstr>
      <vt:lpstr> 末後大考  悟見講                  </vt:lpstr>
      <vt:lpstr> 末後大考  悟見講                  </vt:lpstr>
      <vt:lpstr> 末後大考  悟見講                  </vt:lpstr>
      <vt:lpstr> 末後大考  悟見講                  </vt:lpstr>
      <vt:lpstr> 末後大考  悟見講                  </vt:lpstr>
      <vt:lpstr> 末後大考  悟見講                  </vt:lpstr>
      <vt:lpstr> 末後大考  悟見講                  </vt:lpstr>
      <vt:lpstr> 末後大考  悟見講                  </vt:lpstr>
      <vt:lpstr> 末後大考  悟見講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128</cp:revision>
  <dcterms:created xsi:type="dcterms:W3CDTF">2014-02-15T05:50:45Z</dcterms:created>
  <dcterms:modified xsi:type="dcterms:W3CDTF">2021-08-31T01:59:29Z</dcterms:modified>
</cp:coreProperties>
</file>