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8" r:id="rId4"/>
    <p:sldId id="34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F16B62E-E827-4E00-9B77-D01DBADB08A8}"/>
    <pc:docChg chg="custSel addSld modSld">
      <pc:chgData name="老兄 悟見" userId="d3c841b5715e98f1" providerId="LiveId" clId="{FF16B62E-E827-4E00-9B77-D01DBADB08A8}" dt="2021-10-04T02:29:54.340" v="52" actId="207"/>
      <pc:docMkLst>
        <pc:docMk/>
      </pc:docMkLst>
      <pc:sldChg chg="modSp mod">
        <pc:chgData name="老兄 悟見" userId="d3c841b5715e98f1" providerId="LiveId" clId="{FF16B62E-E827-4E00-9B77-D01DBADB08A8}" dt="2021-10-04T02:26:32.269" v="21" actId="207"/>
        <pc:sldMkLst>
          <pc:docMk/>
          <pc:sldMk cId="2451051432" sldId="345"/>
        </pc:sldMkLst>
        <pc:spChg chg="mod">
          <ac:chgData name="老兄 悟見" userId="d3c841b5715e98f1" providerId="LiveId" clId="{FF16B62E-E827-4E00-9B77-D01DBADB08A8}" dt="2021-10-04T02:26:32.269" v="2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F16B62E-E827-4E00-9B77-D01DBADB08A8}" dt="2021-10-04T02:27:03.552" v="31" actId="207"/>
        <pc:sldMkLst>
          <pc:docMk/>
          <pc:sldMk cId="503026852" sldId="346"/>
        </pc:sldMkLst>
        <pc:spChg chg="mod">
          <ac:chgData name="老兄 悟見" userId="d3c841b5715e98f1" providerId="LiveId" clId="{FF16B62E-E827-4E00-9B77-D01DBADB08A8}" dt="2021-10-04T02:25:10.185" v="0"/>
          <ac:spMkLst>
            <pc:docMk/>
            <pc:sldMk cId="503026852" sldId="346"/>
            <ac:spMk id="4" creationId="{00000000-0000-0000-0000-000000000000}"/>
          </ac:spMkLst>
        </pc:spChg>
        <pc:spChg chg="mod">
          <ac:chgData name="老兄 悟見" userId="d3c841b5715e98f1" providerId="LiveId" clId="{FF16B62E-E827-4E00-9B77-D01DBADB08A8}" dt="2021-10-04T02:27:03.552" v="31" actId="207"/>
          <ac:spMkLst>
            <pc:docMk/>
            <pc:sldMk cId="50302685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F16B62E-E827-4E00-9B77-D01DBADB08A8}" dt="2021-10-04T02:29:54.340" v="52" actId="207"/>
        <pc:sldMkLst>
          <pc:docMk/>
          <pc:sldMk cId="1733145019" sldId="347"/>
        </pc:sldMkLst>
        <pc:spChg chg="mod">
          <ac:chgData name="老兄 悟見" userId="d3c841b5715e98f1" providerId="LiveId" clId="{FF16B62E-E827-4E00-9B77-D01DBADB08A8}" dt="2021-10-04T02:29:54.340" v="52" actId="207"/>
          <ac:spMkLst>
            <pc:docMk/>
            <pc:sldMk cId="1733145019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F16B62E-E827-4E00-9B77-D01DBADB08A8}" dt="2021-10-04T02:27:44.705" v="41" actId="207"/>
        <pc:sldMkLst>
          <pc:docMk/>
          <pc:sldMk cId="2068021615" sldId="348"/>
        </pc:sldMkLst>
        <pc:spChg chg="mod">
          <ac:chgData name="老兄 悟見" userId="d3c841b5715e98f1" providerId="LiveId" clId="{FF16B62E-E827-4E00-9B77-D01DBADB08A8}" dt="2021-10-04T02:27:44.705" v="41" actId="207"/>
          <ac:spMkLst>
            <pc:docMk/>
            <pc:sldMk cId="2068021615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末後大考如何過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一、緊握這條金線修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這末後的大考，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徒兒別只聽講聽講，聽久了就變習慣。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修道時時要警戒，認理修真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，步步如臨深淵，如履薄冰，好好緊握這條金線去修，將來大考關來，徒兒才有目標、才有方向。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末後大考如何過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二、不跟假祖師修辦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切記！修道不是參禪打坐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，修道不談：術、流、動、靜。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想想末後，若有假祖師、假濟公，你們會不會跟隨他呀？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這要看你的智慧明辨哦！縱然是老祖師降凡，與你們何關呀？跟徒兒一點關係都沒有哦！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02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末後大考如何過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三、修道與祖師無關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這怎麼講，知道嗎？因為，修是修你個人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。你見老祖師；須要有真功、須要有真行，一顆不變的真心，但未見之前，你要懂得這一層的道理。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徒兒！默默的修、默默的做，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仙佛的眼睛在看，看末後這一些真修者，將來要救的時候就很好伸手了。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02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末後大考如何過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四、立愿了愿不後悔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徒兒！你當以你慈悲之手，來挽救眾生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，將來仙佛定以慈悲之手，來挽救你們，明白嗎？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徒兒！若不懂得立愿了愿，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將來為師不知道怎樣見徒兒？師徒如父子，見徒受苦的時候，為師當然心疼！但是，徒兒若不修，為師心疼有用嗎？為師想救你們，也莫可奈何呀！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所以，希望徒兒！立愿了愿，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將來才不會後悔，為師將來見徒，才不會難過。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1450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3062</TotalTime>
  <Words>401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末後大考如何過 悟見講</vt:lpstr>
      <vt:lpstr>末後大考如何過 悟見講</vt:lpstr>
      <vt:lpstr>末後大考如何過 悟見講</vt:lpstr>
      <vt:lpstr>末後大考如何過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2021-10-04T02:29:55Z</dcterms:modified>
  <cp:contentStatus/>
</cp:coreProperties>
</file>