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66" r:id="rId5"/>
    <p:sldId id="265" r:id="rId6"/>
    <p:sldId id="264" r:id="rId7"/>
    <p:sldId id="260" r:id="rId8"/>
    <p:sldId id="258" r:id="rId9"/>
    <p:sldId id="257" r:id="rId10"/>
    <p:sldId id="262" r:id="rId11"/>
    <p:sldId id="261" r:id="rId12"/>
    <p:sldId id="263" r:id="rId13"/>
    <p:sldId id="259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一、真道有真考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道真考驗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                   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一著智慧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此時乃逢末劫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                 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大考大收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兒各個皆受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               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考驗堅心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道場考驗真假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                    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道考出真良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鼎地爐為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考驗           逆境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遇考驗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認理而修應考關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這是要認理而修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，將來末後大考，你若不認理而修，你認形象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？糊塗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若不認理而修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，卻走入旁門左道，你就會輕而亡身，知道嗎？你們身為各個領導者，或是壇主、或是講師，自己都不明理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誤了人家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4191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怨煩之心不可有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若起了不耐煩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之心或怨恨之心，那你這張考試卷就填錯了，就不及格了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的罪過要怎麼求 老母赦罪？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懺悔兩個字從哪裡來啊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人在此時此刻，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如爐中煉丹一般，千琢百煉，能煉出來的，才能成一顆救己救人的丹，知道嗎？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148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莫負老師的期望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師豈忍徒受考，徒兒忍耐更心堅；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為師愛徒心不忍，望徒切莫退道焉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考驗考智慧，內考外考之歷煉；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望徒自強合力量，同心協力化大千。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725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挫折多，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賢徒挫中求，考驗難忍難受，莫問為什麼？春花豈能常留，順路豈進佛國，風雨熬煎我，人上的賢儔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窮與患難，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乃上天磨煉一個人的最高學府，此學府非盡人皆能入。幸遇者，乃上天厚我之甚也。若不於此求得精益，而心性受用，乃辜負天恩。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370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二、末後考驗有哪些？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佛規禮節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全；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考爾修道否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爭道權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爾辦道否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違愿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焉？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考爾修道否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爾修道否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5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十五條佛規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、尊敬仙佛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二、遵前提後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三、齋莊中正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四、循規蹈矩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五、責</a:t>
            </a:r>
            <a:r>
              <a:rPr lang="zh-TW" altLang="en-US" sz="3500" b="1" dirty="0">
                <a:latin typeface="標楷體" pitchFamily="65" charset="-120"/>
                <a:ea typeface="標楷體" pitchFamily="65" charset="-120"/>
              </a:rPr>
              <a:t>任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負起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六、重聖輕凡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七、謙恭和藹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八、勿棄聖訓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九、莫著形相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十、手續必清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十一、出告反面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十二、不亂系統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十三、愛惜公物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十四、活潑應事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十五、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謹言慎行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48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否涵養？考爾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德性全；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考爾辦道否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否有偏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光明否？考爾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否定堅？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考爾對道否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否有偏？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3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否正焉？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考爾是否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明真理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？考爾是否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謀己權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導後進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？考爾是否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遵前賢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大考小考大大考，順境逆境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考心田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37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，不受魔考不成仙；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無緣大慈為宗旨，同體大悲為標杆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離道遠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？考爾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否法天？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一切考驗天用意，體天應人過難關。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2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三、末後三大考關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三大考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是是非非    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七情六慾      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神通法術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靠智慧與志節，上天寸功不昧，纖過必察。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550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四、末後考關如何過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聖事難事辦得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                  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順境逆境衝得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     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喜怒無常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穩得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        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涵養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取捨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進退忍得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                  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利害得失看得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破                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死生禍福認得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          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772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智慧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大考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五、九轉金丹渡考關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送給徒兒的九轉金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丹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不離道場，不離前賢，不離經典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不被貧病潦倒，不被名利考倒，不被人事考倒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不忘：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不忘佛心，不忘金線，不忘愿立。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84683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</TotalTime>
  <Words>648</Words>
  <Application>Microsoft Office PowerPoint</Application>
  <PresentationFormat>如螢幕大小 (16:9)</PresentationFormat>
  <Paragraphs>78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  <vt:lpstr> 智慧大考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123</cp:revision>
  <dcterms:created xsi:type="dcterms:W3CDTF">2014-02-15T05:50:45Z</dcterms:created>
  <dcterms:modified xsi:type="dcterms:W3CDTF">2016-06-17T04:00:39Z</dcterms:modified>
</cp:coreProperties>
</file>