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0" r:id="rId2"/>
    <p:sldId id="336" r:id="rId3"/>
    <p:sldId id="337" r:id="rId4"/>
    <p:sldId id="338" r:id="rId5"/>
    <p:sldId id="33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B76DD420-8E40-4A13-AE22-15738E72318D}"/>
    <pc:docChg chg="custSel modSld">
      <pc:chgData name="老兄 悟見" userId="d3c841b5715e98f1" providerId="LiveId" clId="{B76DD420-8E40-4A13-AE22-15738E72318D}" dt="2021-08-31T03:12:14.950" v="206" actId="6549"/>
      <pc:docMkLst>
        <pc:docMk/>
      </pc:docMkLst>
      <pc:sldChg chg="modSp mod">
        <pc:chgData name="老兄 悟見" userId="d3c841b5715e98f1" providerId="LiveId" clId="{B76DD420-8E40-4A13-AE22-15738E72318D}" dt="2021-08-31T02:59:10.599" v="167" actId="6549"/>
        <pc:sldMkLst>
          <pc:docMk/>
          <pc:sldMk cId="1532398404" sldId="336"/>
        </pc:sldMkLst>
        <pc:spChg chg="mod">
          <ac:chgData name="老兄 悟見" userId="d3c841b5715e98f1" providerId="LiveId" clId="{B76DD420-8E40-4A13-AE22-15738E72318D}" dt="2021-08-31T02:59:10.599" v="167" actId="6549"/>
          <ac:spMkLst>
            <pc:docMk/>
            <pc:sldMk cId="1532398404" sldId="336"/>
            <ac:spMk id="3" creationId="{EFCDE479-C3AE-2243-BC22-1CDD81792C03}"/>
          </ac:spMkLst>
        </pc:spChg>
        <pc:spChg chg="mod">
          <ac:chgData name="老兄 悟見" userId="d3c841b5715e98f1" providerId="LiveId" clId="{B76DD420-8E40-4A13-AE22-15738E72318D}" dt="2021-08-31T02:44:32.344" v="0"/>
          <ac:spMkLst>
            <pc:docMk/>
            <pc:sldMk cId="1532398404" sldId="336"/>
            <ac:spMk id="4" creationId="{00000000-0000-0000-0000-000000000000}"/>
          </ac:spMkLst>
        </pc:spChg>
      </pc:sldChg>
      <pc:sldChg chg="modSp mod">
        <pc:chgData name="老兄 悟見" userId="d3c841b5715e98f1" providerId="LiveId" clId="{B76DD420-8E40-4A13-AE22-15738E72318D}" dt="2021-08-31T02:50:34.824" v="64"/>
        <pc:sldMkLst>
          <pc:docMk/>
          <pc:sldMk cId="197502671" sldId="337"/>
        </pc:sldMkLst>
        <pc:spChg chg="mod">
          <ac:chgData name="老兄 悟見" userId="d3c841b5715e98f1" providerId="LiveId" clId="{B76DD420-8E40-4A13-AE22-15738E72318D}" dt="2021-08-31T02:50:34.824" v="64"/>
          <ac:spMkLst>
            <pc:docMk/>
            <pc:sldMk cId="197502671" sldId="337"/>
            <ac:spMk id="3" creationId="{EFCDE479-C3AE-2243-BC22-1CDD81792C03}"/>
          </ac:spMkLst>
        </pc:spChg>
        <pc:spChg chg="mod">
          <ac:chgData name="老兄 悟見" userId="d3c841b5715e98f1" providerId="LiveId" clId="{B76DD420-8E40-4A13-AE22-15738E72318D}" dt="2021-08-31T02:44:39.794" v="1"/>
          <ac:spMkLst>
            <pc:docMk/>
            <pc:sldMk cId="197502671" sldId="337"/>
            <ac:spMk id="4" creationId="{00000000-0000-0000-0000-000000000000}"/>
          </ac:spMkLst>
        </pc:spChg>
      </pc:sldChg>
      <pc:sldChg chg="modSp mod">
        <pc:chgData name="老兄 悟見" userId="d3c841b5715e98f1" providerId="LiveId" clId="{B76DD420-8E40-4A13-AE22-15738E72318D}" dt="2021-08-31T02:52:25.271" v="89"/>
        <pc:sldMkLst>
          <pc:docMk/>
          <pc:sldMk cId="2886833342" sldId="338"/>
        </pc:sldMkLst>
        <pc:spChg chg="mod">
          <ac:chgData name="老兄 悟見" userId="d3c841b5715e98f1" providerId="LiveId" clId="{B76DD420-8E40-4A13-AE22-15738E72318D}" dt="2021-08-31T02:52:25.271" v="89"/>
          <ac:spMkLst>
            <pc:docMk/>
            <pc:sldMk cId="2886833342" sldId="338"/>
            <ac:spMk id="3" creationId="{EFCDE479-C3AE-2243-BC22-1CDD81792C03}"/>
          </ac:spMkLst>
        </pc:spChg>
        <pc:spChg chg="mod">
          <ac:chgData name="老兄 悟見" userId="d3c841b5715e98f1" providerId="LiveId" clId="{B76DD420-8E40-4A13-AE22-15738E72318D}" dt="2021-08-31T02:44:47.401" v="2"/>
          <ac:spMkLst>
            <pc:docMk/>
            <pc:sldMk cId="2886833342" sldId="338"/>
            <ac:spMk id="4" creationId="{00000000-0000-0000-0000-000000000000}"/>
          </ac:spMkLst>
        </pc:spChg>
      </pc:sldChg>
      <pc:sldChg chg="modSp mod">
        <pc:chgData name="老兄 悟見" userId="d3c841b5715e98f1" providerId="LiveId" clId="{B76DD420-8E40-4A13-AE22-15738E72318D}" dt="2021-08-31T03:12:14.950" v="206" actId="6549"/>
        <pc:sldMkLst>
          <pc:docMk/>
          <pc:sldMk cId="830311652" sldId="339"/>
        </pc:sldMkLst>
        <pc:spChg chg="mod">
          <ac:chgData name="老兄 悟見" userId="d3c841b5715e98f1" providerId="LiveId" clId="{B76DD420-8E40-4A13-AE22-15738E72318D}" dt="2021-08-31T03:12:14.950" v="206" actId="6549"/>
          <ac:spMkLst>
            <pc:docMk/>
            <pc:sldMk cId="830311652" sldId="339"/>
            <ac:spMk id="3" creationId="{EFCDE479-C3AE-2243-BC22-1CDD81792C03}"/>
          </ac:spMkLst>
        </pc:spChg>
        <pc:spChg chg="mod">
          <ac:chgData name="老兄 悟見" userId="d3c841b5715e98f1" providerId="LiveId" clId="{B76DD420-8E40-4A13-AE22-15738E72318D}" dt="2021-08-31T02:44:56.976" v="3"/>
          <ac:spMkLst>
            <pc:docMk/>
            <pc:sldMk cId="830311652" sldId="339"/>
            <ac:spMk id="4" creationId="{00000000-0000-0000-0000-000000000000}"/>
          </ac:spMkLst>
        </pc:spChg>
      </pc:sldChg>
      <pc:sldChg chg="modSp mod">
        <pc:chgData name="老兄 悟見" userId="d3c841b5715e98f1" providerId="LiveId" clId="{B76DD420-8E40-4A13-AE22-15738E72318D}" dt="2021-08-31T02:46:20.135" v="13" actId="207"/>
        <pc:sldMkLst>
          <pc:docMk/>
          <pc:sldMk cId="3225570923" sldId="340"/>
        </pc:sldMkLst>
        <pc:spChg chg="mod">
          <ac:chgData name="老兄 悟見" userId="d3c841b5715e98f1" providerId="LiveId" clId="{B76DD420-8E40-4A13-AE22-15738E72318D}" dt="2021-08-31T02:46:20.135" v="13" actId="207"/>
          <ac:spMkLst>
            <pc:docMk/>
            <pc:sldMk cId="3225570923" sldId="340"/>
            <ac:spMk id="3" creationId="{EFCDE479-C3AE-2243-BC22-1CDD81792C0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想成佛先過魔頭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一、想成佛先過魔頭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阿修羅魔王説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一邊行功一邊流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，三聖九品你別想坐，想成佛祖，你等得繞過我，這一關鬼魔頭。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我奉旨出來考道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，考倒方有功果，考不倒你，我心不情願，我心不甘願。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我要扯你的後腿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，我要拉你下海，讓你步步皆難走，讓你在苦海流。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5570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想成佛先過魔頭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、魔王處處在考你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阿修羅魔王説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考得你步步皆難走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考得你無法立戰果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考得你無法駕慈舟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考得你變得排骨瘦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我要考你的弱點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           抓你的弱點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讓你對道沒信心　  要讓你對人情看淡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人情張張薄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          考得你顛顛倒倒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讓你在道場無法立足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想成佛先過魔頭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考到你妻離子散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阿修羅魔王説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我要考你妻離子散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讓你無法在道場                立足稱威風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尤其最愛出風頭的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我要叫你九十度鞠躬向我求求我阿修羅王讓你過此關</a:t>
            </a:r>
          </a:p>
        </p:txBody>
      </p:sp>
    </p:spTree>
    <p:extLst>
      <p:ext uri="{BB962C8B-B14F-4D97-AF65-F5344CB8AC3E}">
        <p14:creationId xmlns:p14="http://schemas.microsoft.com/office/powerpoint/2010/main" val="197502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想成佛先過魔頭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、考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你到六神無主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阿修羅魔王説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我要常居住你清靜宮裡面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，我要讓你六神無主。要牽引你，酒色財氣都喜歡。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我要引導你背愿，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要你看到美色就喜歡，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到時候，我就有功德了。</a:t>
            </a:r>
          </a:p>
        </p:txBody>
      </p:sp>
    </p:spTree>
    <p:extLst>
      <p:ext uri="{BB962C8B-B14F-4D97-AF65-F5344CB8AC3E}">
        <p14:creationId xmlns:p14="http://schemas.microsoft.com/office/powerpoint/2010/main" val="2886833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想成佛先過魔頭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、魔王考你受不了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阿修羅魔王説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我要借著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，最兇猛的修道客，來考你們，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要借最美麗的小姐，來引誘你。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我處處都要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，考得你們受不了，才能顯出聖賢與仙佛。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我就要考你們，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考你們入心魔，以你們心魔來引我外魔。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要記住：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就要借住             你的清靜宮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031165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3051</TotalTime>
  <Words>418</Words>
  <Application>Microsoft Office PowerPoint</Application>
  <PresentationFormat>如螢幕大小 (16:9)</PresentationFormat>
  <Paragraphs>29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想成佛先過魔頭 悟見講</vt:lpstr>
      <vt:lpstr>想成佛先過魔頭 悟見講</vt:lpstr>
      <vt:lpstr>想成佛先過魔頭 悟見講</vt:lpstr>
      <vt:lpstr>想成佛先過魔頭 悟見講</vt:lpstr>
      <vt:lpstr>想成佛先過魔頭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690</cp:revision>
  <dcterms:created xsi:type="dcterms:W3CDTF">2014-02-15T05:50:45Z</dcterms:created>
  <dcterms:modified xsi:type="dcterms:W3CDTF">2021-08-31T03:12:23Z</dcterms:modified>
  <cp:contentStatus/>
</cp:coreProperties>
</file>