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4" d="100"/>
          <a:sy n="84" d="100"/>
        </p:scale>
        <p:origin x="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AD18E86-2DC0-4108-A7E3-6E145E5E8123}"/>
    <pc:docChg chg="custSel modSld">
      <pc:chgData name="老兄 悟見" userId="d3c841b5715e98f1" providerId="LiveId" clId="{DAD18E86-2DC0-4108-A7E3-6E145E5E8123}" dt="2021-09-02T09:54:34.064" v="264" actId="207"/>
      <pc:docMkLst>
        <pc:docMk/>
      </pc:docMkLst>
      <pc:sldChg chg="modSp mod">
        <pc:chgData name="老兄 悟見" userId="d3c841b5715e98f1" providerId="LiveId" clId="{DAD18E86-2DC0-4108-A7E3-6E145E5E8123}" dt="2021-09-02T09:37:31.368" v="77" actId="207"/>
        <pc:sldMkLst>
          <pc:docMk/>
          <pc:sldMk cId="1759619280" sldId="296"/>
        </pc:sldMkLst>
        <pc:spChg chg="mod">
          <ac:chgData name="老兄 悟見" userId="d3c841b5715e98f1" providerId="LiveId" clId="{DAD18E86-2DC0-4108-A7E3-6E145E5E8123}" dt="2021-09-02T09:37:31.368" v="77" actId="207"/>
          <ac:spMkLst>
            <pc:docMk/>
            <pc:sldMk cId="1759619280" sldId="296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39:17.731" v="96" actId="207"/>
        <pc:sldMkLst>
          <pc:docMk/>
          <pc:sldMk cId="2111766290" sldId="297"/>
        </pc:sldMkLst>
        <pc:spChg chg="mod">
          <ac:chgData name="老兄 悟見" userId="d3c841b5715e98f1" providerId="LiveId" clId="{DAD18E86-2DC0-4108-A7E3-6E145E5E8123}" dt="2021-09-02T09:33:22.128" v="1" actId="27636"/>
          <ac:spMkLst>
            <pc:docMk/>
            <pc:sldMk cId="2111766290" sldId="297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39:17.731" v="96" actId="207"/>
          <ac:spMkLst>
            <pc:docMk/>
            <pc:sldMk cId="2111766290" sldId="297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54:34.064" v="264" actId="207"/>
        <pc:sldMkLst>
          <pc:docMk/>
          <pc:sldMk cId="2631391080" sldId="299"/>
        </pc:sldMkLst>
        <pc:spChg chg="mod">
          <ac:chgData name="老兄 悟見" userId="d3c841b5715e98f1" providerId="LiveId" clId="{DAD18E86-2DC0-4108-A7E3-6E145E5E8123}" dt="2021-09-02T09:34:25.069" v="17" actId="27636"/>
          <ac:spMkLst>
            <pc:docMk/>
            <pc:sldMk cId="2631391080" sldId="299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54:34.064" v="264" actId="207"/>
          <ac:spMkLst>
            <pc:docMk/>
            <pc:sldMk cId="2631391080" sldId="299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51:43.529" v="243" actId="207"/>
        <pc:sldMkLst>
          <pc:docMk/>
          <pc:sldMk cId="2499171362" sldId="301"/>
        </pc:sldMkLst>
        <pc:spChg chg="mod">
          <ac:chgData name="老兄 悟見" userId="d3c841b5715e98f1" providerId="LiveId" clId="{DAD18E86-2DC0-4108-A7E3-6E145E5E8123}" dt="2021-09-02T09:34:17.625" v="15" actId="27636"/>
          <ac:spMkLst>
            <pc:docMk/>
            <pc:sldMk cId="2499171362" sldId="301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51:43.529" v="243" actId="207"/>
          <ac:spMkLst>
            <pc:docMk/>
            <pc:sldMk cId="2499171362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50:02.222" v="225" actId="20577"/>
        <pc:sldMkLst>
          <pc:docMk/>
          <pc:sldMk cId="3707187548" sldId="302"/>
        </pc:sldMkLst>
        <pc:spChg chg="mod">
          <ac:chgData name="老兄 悟見" userId="d3c841b5715e98f1" providerId="LiveId" clId="{DAD18E86-2DC0-4108-A7E3-6E145E5E8123}" dt="2021-09-02T09:34:10.633" v="13" actId="27636"/>
          <ac:spMkLst>
            <pc:docMk/>
            <pc:sldMk cId="3707187548" sldId="302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50:02.222" v="225" actId="20577"/>
          <ac:spMkLst>
            <pc:docMk/>
            <pc:sldMk cId="3707187548" sldId="302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48:27.243" v="203"/>
        <pc:sldMkLst>
          <pc:docMk/>
          <pc:sldMk cId="3877112047" sldId="303"/>
        </pc:sldMkLst>
        <pc:spChg chg="mod">
          <ac:chgData name="老兄 悟見" userId="d3c841b5715e98f1" providerId="LiveId" clId="{DAD18E86-2DC0-4108-A7E3-6E145E5E8123}" dt="2021-09-02T09:34:02.473" v="11" actId="27636"/>
          <ac:spMkLst>
            <pc:docMk/>
            <pc:sldMk cId="3877112047" sldId="303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48:27.243" v="203"/>
          <ac:spMkLst>
            <pc:docMk/>
            <pc:sldMk cId="3877112047" sldId="303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46:34.475" v="170" actId="27636"/>
        <pc:sldMkLst>
          <pc:docMk/>
          <pc:sldMk cId="333197732" sldId="304"/>
        </pc:sldMkLst>
        <pc:spChg chg="mod">
          <ac:chgData name="老兄 悟見" userId="d3c841b5715e98f1" providerId="LiveId" clId="{DAD18E86-2DC0-4108-A7E3-6E145E5E8123}" dt="2021-09-02T09:33:54.594" v="9" actId="27636"/>
          <ac:spMkLst>
            <pc:docMk/>
            <pc:sldMk cId="333197732" sldId="304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46:34.475" v="170" actId="27636"/>
          <ac:spMkLst>
            <pc:docMk/>
            <pc:sldMk cId="333197732" sldId="304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43:21.845" v="143"/>
        <pc:sldMkLst>
          <pc:docMk/>
          <pc:sldMk cId="3857545831" sldId="305"/>
        </pc:sldMkLst>
        <pc:spChg chg="mod">
          <ac:chgData name="老兄 悟見" userId="d3c841b5715e98f1" providerId="LiveId" clId="{DAD18E86-2DC0-4108-A7E3-6E145E5E8123}" dt="2021-09-02T09:33:45.922" v="7" actId="27636"/>
          <ac:spMkLst>
            <pc:docMk/>
            <pc:sldMk cId="3857545831" sldId="305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43:21.845" v="143"/>
          <ac:spMkLst>
            <pc:docMk/>
            <pc:sldMk cId="3857545831" sldId="305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42:17.242" v="130" actId="207"/>
        <pc:sldMkLst>
          <pc:docMk/>
          <pc:sldMk cId="3552663299" sldId="306"/>
        </pc:sldMkLst>
        <pc:spChg chg="mod">
          <ac:chgData name="老兄 悟見" userId="d3c841b5715e98f1" providerId="LiveId" clId="{DAD18E86-2DC0-4108-A7E3-6E145E5E8123}" dt="2021-09-02T09:33:38.532" v="5" actId="27636"/>
          <ac:spMkLst>
            <pc:docMk/>
            <pc:sldMk cId="3552663299" sldId="306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42:17.242" v="130" actId="207"/>
          <ac:spMkLst>
            <pc:docMk/>
            <pc:sldMk cId="3552663299" sldId="306"/>
            <ac:spMk id="5" creationId="{00000000-0000-0000-0000-000000000000}"/>
          </ac:spMkLst>
        </pc:spChg>
      </pc:sldChg>
      <pc:sldChg chg="modSp mod">
        <pc:chgData name="老兄 悟見" userId="d3c841b5715e98f1" providerId="LiveId" clId="{DAD18E86-2DC0-4108-A7E3-6E145E5E8123}" dt="2021-09-02T09:41:20.811" v="117"/>
        <pc:sldMkLst>
          <pc:docMk/>
          <pc:sldMk cId="3545515749" sldId="307"/>
        </pc:sldMkLst>
        <pc:spChg chg="mod">
          <ac:chgData name="老兄 悟見" userId="d3c841b5715e98f1" providerId="LiveId" clId="{DAD18E86-2DC0-4108-A7E3-6E145E5E8123}" dt="2021-09-02T09:33:30.364" v="3" actId="27636"/>
          <ac:spMkLst>
            <pc:docMk/>
            <pc:sldMk cId="3545515749" sldId="307"/>
            <ac:spMk id="4" creationId="{00000000-0000-0000-0000-000000000000}"/>
          </ac:spMkLst>
        </pc:spChg>
        <pc:spChg chg="mod">
          <ac:chgData name="老兄 悟見" userId="d3c841b5715e98f1" providerId="LiveId" clId="{DAD18E86-2DC0-4108-A7E3-6E145E5E8123}" dt="2021-09-02T09:41:20.811" v="117"/>
          <ac:spMkLst>
            <pc:docMk/>
            <pc:sldMk cId="3545515749" sldId="30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一、破道孽根：貪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深怕修辦者，犯破道孽根，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阻人修辦、斷人慧命、破壞道場和諧，故修辦者，應特別謹慎勿犯此孽根，方為真修道人。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貪功貪名，將難過名利，面子關。貪心宜戒之，戒慎恐懼如防賊。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九、盡心盡力除孽根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破道的孽根，要盡心盡力一一拔除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，免遺禍害，並把握住念頭，反省觀照，時刻小心謹慎，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永不再犯此孽根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，自然心性光明，智慧圓滿，福德俱足。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139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二、破道孽根：驕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以為自己的道很高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，或以為自己講得好，或以為自己領導的後學多，或以為自己的功德高大，或以為自己開的荒多，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因此而起下驕傲的念頭，豈不知 「驕泰失之」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176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三、破道孽根：色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起淫念，須知性是菩提樹、色是伐性斧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，敗德喪身都由色，慎之戒之。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色字情關過不了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，生生世世難了脫。清心寡慾淡色字，平心靜氣見本然。</a:t>
            </a:r>
          </a:p>
        </p:txBody>
      </p:sp>
    </p:spTree>
    <p:extLst>
      <p:ext uri="{BB962C8B-B14F-4D97-AF65-F5344CB8AC3E}">
        <p14:creationId xmlns:p14="http://schemas.microsoft.com/office/powerpoint/2010/main" val="354551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四、破道孽根：財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須知「佛家一文錢，重如須彌山」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，半文錢亦不敢模糊，明出明入、不浪費、預備將來交代，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來清去明，心安理直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，須知「人間私語天聞雷，暗室虧心神目如電」。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266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五、破道孽根：氣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就是嗔恨、懊怒心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，嗔是招魔的導火線，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佛說：「一念嗔心起，百萬障門開」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殺人破道都由於嗔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，心中有氣心不平，生氣傷身宜戒除。</a:t>
            </a:r>
          </a:p>
        </p:txBody>
      </p:sp>
    </p:spTree>
    <p:extLst>
      <p:ext uri="{BB962C8B-B14F-4D97-AF65-F5344CB8AC3E}">
        <p14:creationId xmlns:p14="http://schemas.microsoft.com/office/powerpoint/2010/main" val="385754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六、破道孽根：疑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就是疑佛不真、道不真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、愿不真、劫不真、天命不真，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須知吾們修人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，在大考大磨的期間，考過來磨過去，仍然能不失吾們潔白本色，全賴「佛、道、劫、愿、天命」，五大維繫，所以吾們必須拿出誠心，修奉不渝。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9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六、破道孽根：疑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月慧師母說：除疑法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處處有佛鑒視，不敢背理。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信道真：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拳拳服膺，死守善道。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明暗無欺，始終如一。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信劫真：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時刻戒慎，不敢離道。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信天命真：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不敢踰禮失儀，自長自重。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711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七、破道孽根：虛榮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願受人的供養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、奉承、稱讚、誇獎、這就是沽名釣譽，不能成道。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虛榮使人迷惘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，掌聲名相墜深淵。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腳踏實地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，如臨深淵，如履薄冰。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718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師母談破道孽根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八、破道孽根：享受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貪圖享受終日過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大劫臨頂災難躲。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精進勤奮發大愿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，吃苦耐勞腳不歇。</a:t>
            </a:r>
          </a:p>
        </p:txBody>
      </p:sp>
    </p:spTree>
    <p:extLst>
      <p:ext uri="{BB962C8B-B14F-4D97-AF65-F5344CB8AC3E}">
        <p14:creationId xmlns:p14="http://schemas.microsoft.com/office/powerpoint/2010/main" val="24991713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739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標楷體</vt:lpstr>
      <vt:lpstr>Arial</vt:lpstr>
      <vt:lpstr>Franklin Gothic Book</vt:lpstr>
      <vt:lpstr>Wingdings 2</vt:lpstr>
      <vt:lpstr>科技</vt:lpstr>
      <vt:lpstr>師母談破道孽根 悟見講</vt:lpstr>
      <vt:lpstr>師母談破道孽根 悟見講</vt:lpstr>
      <vt:lpstr>師母談破道孽根 悟見講</vt:lpstr>
      <vt:lpstr>師母談破道孽根 悟見講</vt:lpstr>
      <vt:lpstr>師母談破道孽根 悟見講</vt:lpstr>
      <vt:lpstr>師母談破道孽根 悟見講</vt:lpstr>
      <vt:lpstr>師母談破道孽根 悟見講</vt:lpstr>
      <vt:lpstr>師母談破道孽根 悟見講</vt:lpstr>
      <vt:lpstr>師母談破道孽根 悟見講</vt:lpstr>
      <vt:lpstr>師母談破道孽根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</cp:revision>
  <dcterms:created xsi:type="dcterms:W3CDTF">2014-02-15T05:50:45Z</dcterms:created>
  <dcterms:modified xsi:type="dcterms:W3CDTF">2021-09-02T09:54:53Z</dcterms:modified>
</cp:coreProperties>
</file>