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3" r:id="rId2"/>
    <p:sldId id="305" r:id="rId3"/>
    <p:sldId id="304" r:id="rId4"/>
    <p:sldId id="302" r:id="rId5"/>
    <p:sldId id="297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BEDA030-2D4D-4A7A-A6E0-5D321E19A784}"/>
    <pc:docChg chg="modSld modMainMaster">
      <pc:chgData name="老兄 悟見" userId="d3c841b5715e98f1" providerId="LiveId" clId="{8BEDA030-2D4D-4A7A-A6E0-5D321E19A784}" dt="2021-08-31T01:53:00.542" v="1"/>
      <pc:docMkLst>
        <pc:docMk/>
      </pc:docMkLst>
      <pc:sldChg chg="setBg">
        <pc:chgData name="老兄 悟見" userId="d3c841b5715e98f1" providerId="LiveId" clId="{8BEDA030-2D4D-4A7A-A6E0-5D321E19A784}" dt="2021-08-31T01:53:00.542" v="1"/>
        <pc:sldMkLst>
          <pc:docMk/>
          <pc:sldMk cId="2490475173" sldId="303"/>
        </pc:sldMkLst>
      </pc:sldChg>
      <pc:sldMasterChg chg="setBg modSldLayout">
        <pc:chgData name="老兄 悟見" userId="d3c841b5715e98f1" providerId="LiveId" clId="{8BEDA030-2D4D-4A7A-A6E0-5D321E19A784}" dt="2021-08-31T01:53:00.542" v="1"/>
        <pc:sldMasterMkLst>
          <pc:docMk/>
          <pc:sldMasterMk cId="0" sldId="2147483684"/>
        </pc:sldMasterMkLst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8BEDA030-2D4D-4A7A-A6E0-5D321E19A784}" dt="2021-08-31T01:53:00.542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24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59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680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孔子的三大考驗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zh-TW" altLang="en-US" sz="7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修行都有考驗</a:t>
            </a:r>
            <a:endParaRPr lang="en-US" altLang="zh-TW" sz="7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7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  <a:t>曾記得姜太公來賣白麵</a:t>
            </a:r>
            <a:b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  <a:t>受魔考煉心性種種不佳 </a:t>
            </a:r>
            <a:b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  <a:t>周文王在羑里囚困七載 </a:t>
            </a:r>
            <a:b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  <a:t>他何嘗不知曉定數所轄</a:t>
            </a:r>
            <a:endParaRPr lang="en-US" altLang="zh-TW" sz="6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還有這孔仲尼亦受大難 </a:t>
            </a:r>
            <a:br>
              <a:rPr lang="zh-TW" altLang="en-US" sz="6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過宋衛受厄困削跡檀代 </a:t>
            </a:r>
            <a:br>
              <a:rPr lang="zh-TW" altLang="en-US" sz="6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在陳蔡絕糧草整整七日 　</a:t>
            </a:r>
            <a:br>
              <a:rPr lang="zh-TW" altLang="en-US" sz="6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人視聖如瘋傻難談難言</a:t>
            </a:r>
            <a:endParaRPr lang="en-US" altLang="zh-TW" sz="67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  <a:t>邱長春修道時何等艱苦 </a:t>
            </a:r>
            <a:b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  <a:t>餓死了七八次心志倍加</a:t>
            </a:r>
            <a:b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  <a:t>妙香女為修道受斬受絞 </a:t>
            </a:r>
            <a:b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  <a:t>孫不二油鍋烹面容成麻</a:t>
            </a:r>
            <a:r>
              <a:rPr lang="zh-TW" alt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5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047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孔子的三大考驗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天將降大任於斯人也，必先苦其心志，勞其筋骨，餓其體膚，空乏其身，行拂亂其所為，所以動心忍性，增益其所不能。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764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孔子的三大考驗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一、孔子生平簡介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孔子，姓孔名丘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，字仲尼，春秋魯國人，生於西元前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551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曾經拜過六位師，未得真道，最後問禮於老子，才得上帝的真傳。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周遊列國十三年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，遇到三次魔難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匡國遇難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削跡伐檀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陳蔡絕糧，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006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孔子的三大考驗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一、孔子生平簡介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但都是臨危不亂，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處逆境而常安。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杏壇設教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明傳詩書暗傳道。弟子三千位，賢人七十二位，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有教無類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，為前東方第十五代祖師，卒於西元前四七九年，享年七三歲，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後世尊為至聖先師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，萬世師表。</a:t>
            </a:r>
          </a:p>
        </p:txBody>
      </p:sp>
    </p:spTree>
    <p:extLst>
      <p:ext uri="{BB962C8B-B14F-4D97-AF65-F5344CB8AC3E}">
        <p14:creationId xmlns:p14="http://schemas.microsoft.com/office/powerpoint/2010/main" val="152983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孔子的三大考驗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二、孔子在陳蔡絕糧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孔子家語中的記載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楚昭王聘孔子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，孔子往，拜禮焉，路出於陳、蔡。陳、蔡大夫相與謀曰：「孔子聖賢，其所刺譏，皆中諸侯之病，若用於楚，則陳、蔡危矣。」遂使徒兵距孔子。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孔子不得行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，絕糧七日，外無所通，藜羹不充，從者皆病。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孔子愈慷慨講誦，弦歌不衰。</a:t>
            </a:r>
          </a:p>
        </p:txBody>
      </p:sp>
    </p:spTree>
    <p:extLst>
      <p:ext uri="{BB962C8B-B14F-4D97-AF65-F5344CB8AC3E}">
        <p14:creationId xmlns:p14="http://schemas.microsoft.com/office/powerpoint/2010/main" val="396814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孔子的三大考驗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三、孔子在匡國遇難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匡國遇難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子似陽虎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為魯季氏家臣，曾虐待匡人而結怨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被圍困五天後，才知是孔子，而放行。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子畏於匡。曰：「文王既沒，文不在茲乎？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孔子被匡人連圍數日，孔子此時，表現得非常坦然，對弟子們說：「周文王死後，古代文化，不是都保存在我這裡嗎？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73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孔子的三大考驗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四、上一段白話翻譯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天之將喪斯文也，後死者，不得與於斯文也！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如果上天想要，毀滅這些文化，那我就不能傳授這些文化了；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天之未喪斯文也，匡人其如予何？」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子罕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如果上天還不想，毀滅這些文化，那麼，匡人又能把我怎麼樣呢？」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終於，匡人弄清楚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，這群人中並無陽虎在內，事出誤會，便解圍而去。</a:t>
            </a:r>
          </a:p>
        </p:txBody>
      </p:sp>
    </p:spTree>
    <p:extLst>
      <p:ext uri="{BB962C8B-B14F-4D97-AF65-F5344CB8AC3E}">
        <p14:creationId xmlns:p14="http://schemas.microsoft.com/office/powerpoint/2010/main" val="121758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孔子的三大考驗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五、伐檀削跡之辱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桓魋以巧言令色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，見寵於宋景公，桓魋忌孔子來而欲殺之，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孔子在宋國的大樹下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（杏壇）講道時，為宋之奸臣司馬桓魋所謗毀，並欲置之於死地。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幸好有弟子得知情報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，經過一番的安排後，才脫險離開宋國。</a:t>
            </a:r>
          </a:p>
        </p:txBody>
      </p:sp>
    </p:spTree>
    <p:extLst>
      <p:ext uri="{BB962C8B-B14F-4D97-AF65-F5344CB8AC3E}">
        <p14:creationId xmlns:p14="http://schemas.microsoft.com/office/powerpoint/2010/main" val="208825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孔子的三大考驗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司馬桓魋撲個空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，殺不到人，氣得怒火三丈，命令拆了杏壇，砍平了大樹，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並派人將孔子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及其弟子，走過的足跡，用大掃帚掃去，極盡侮辱聖哲，謗毀聖道之能事。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子曰：「天生德於予，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桓魋其如予何？」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詳見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述而篇）</a:t>
            </a:r>
          </a:p>
        </p:txBody>
      </p:sp>
    </p:spTree>
    <p:extLst>
      <p:ext uri="{BB962C8B-B14F-4D97-AF65-F5344CB8AC3E}">
        <p14:creationId xmlns:p14="http://schemas.microsoft.com/office/powerpoint/2010/main" val="50746991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521</TotalTime>
  <Words>837</Words>
  <Application>Microsoft Office PowerPoint</Application>
  <PresentationFormat>如螢幕大小 (16:9)</PresentationFormat>
  <Paragraphs>55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孔子的三大考驗 悟見講</vt:lpstr>
      <vt:lpstr>孔子的三大考驗 悟見講</vt:lpstr>
      <vt:lpstr>孔子的三大考驗 悟見講</vt:lpstr>
      <vt:lpstr>孔子的三大考驗 悟見講</vt:lpstr>
      <vt:lpstr>孔子的三大考驗 悟見講</vt:lpstr>
      <vt:lpstr>孔子的三大考驗 悟見講</vt:lpstr>
      <vt:lpstr>孔子的三大考驗 悟見講</vt:lpstr>
      <vt:lpstr>孔子的三大考驗 悟見講</vt:lpstr>
      <vt:lpstr>孔子的三大考驗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190</cp:revision>
  <dcterms:created xsi:type="dcterms:W3CDTF">2014-02-15T05:50:45Z</dcterms:created>
  <dcterms:modified xsi:type="dcterms:W3CDTF">2021-08-31T01:53:03Z</dcterms:modified>
  <cp:contentStatus/>
</cp:coreProperties>
</file>