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71" r:id="rId3"/>
    <p:sldId id="269" r:id="rId4"/>
    <p:sldId id="268" r:id="rId5"/>
    <p:sldId id="259" r:id="rId6"/>
    <p:sldId id="267" r:id="rId7"/>
    <p:sldId id="266" r:id="rId8"/>
    <p:sldId id="265" r:id="rId9"/>
    <p:sldId id="261" r:id="rId10"/>
    <p:sldId id="279" r:id="rId11"/>
    <p:sldId id="260" r:id="rId12"/>
    <p:sldId id="272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3" d="100"/>
          <a:sy n="83" d="100"/>
        </p:scale>
        <p:origin x="76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6E4E1B4D-16D9-4DB8-A3C9-7E7D0BD866CA}"/>
    <pc:docChg chg="modSld modMainMaster">
      <pc:chgData name="老兄 悟見" userId="d3c841b5715e98f1" providerId="LiveId" clId="{6E4E1B4D-16D9-4DB8-A3C9-7E7D0BD866CA}" dt="2021-08-31T02:40:57.918" v="1"/>
      <pc:docMkLst>
        <pc:docMk/>
      </pc:docMkLst>
      <pc:sldChg chg="setBg">
        <pc:chgData name="老兄 悟見" userId="d3c841b5715e98f1" providerId="LiveId" clId="{6E4E1B4D-16D9-4DB8-A3C9-7E7D0BD866CA}" dt="2021-08-31T02:40:57.918" v="1"/>
        <pc:sldMkLst>
          <pc:docMk/>
          <pc:sldMk cId="900456074" sldId="271"/>
        </pc:sldMkLst>
      </pc:sldChg>
      <pc:sldMasterChg chg="setBg modSldLayout">
        <pc:chgData name="老兄 悟見" userId="d3c841b5715e98f1" providerId="LiveId" clId="{6E4E1B4D-16D9-4DB8-A3C9-7E7D0BD866CA}" dt="2021-08-31T02:40:57.918" v="1"/>
        <pc:sldMasterMkLst>
          <pc:docMk/>
          <pc:sldMasterMk cId="0" sldId="2147483684"/>
        </pc:sldMasterMkLst>
        <pc:sldLayoutChg chg="setBg">
          <pc:chgData name="老兄 悟見" userId="d3c841b5715e98f1" providerId="LiveId" clId="{6E4E1B4D-16D9-4DB8-A3C9-7E7D0BD866CA}" dt="2021-08-31T02:40:57.918" v="1"/>
          <pc:sldLayoutMkLst>
            <pc:docMk/>
            <pc:sldMasterMk cId="0" sldId="2147483684"/>
            <pc:sldLayoutMk cId="0" sldId="2147483685"/>
          </pc:sldLayoutMkLst>
        </pc:sldLayoutChg>
        <pc:sldLayoutChg chg="setBg">
          <pc:chgData name="老兄 悟見" userId="d3c841b5715e98f1" providerId="LiveId" clId="{6E4E1B4D-16D9-4DB8-A3C9-7E7D0BD866CA}" dt="2021-08-31T02:40:57.918" v="1"/>
          <pc:sldLayoutMkLst>
            <pc:docMk/>
            <pc:sldMasterMk cId="0" sldId="2147483684"/>
            <pc:sldLayoutMk cId="0" sldId="2147483686"/>
          </pc:sldLayoutMkLst>
        </pc:sldLayoutChg>
        <pc:sldLayoutChg chg="setBg">
          <pc:chgData name="老兄 悟見" userId="d3c841b5715e98f1" providerId="LiveId" clId="{6E4E1B4D-16D9-4DB8-A3C9-7E7D0BD866CA}" dt="2021-08-31T02:40:57.918" v="1"/>
          <pc:sldLayoutMkLst>
            <pc:docMk/>
            <pc:sldMasterMk cId="0" sldId="2147483684"/>
            <pc:sldLayoutMk cId="0" sldId="2147483687"/>
          </pc:sldLayoutMkLst>
        </pc:sldLayoutChg>
        <pc:sldLayoutChg chg="setBg">
          <pc:chgData name="老兄 悟見" userId="d3c841b5715e98f1" providerId="LiveId" clId="{6E4E1B4D-16D9-4DB8-A3C9-7E7D0BD866CA}" dt="2021-08-31T02:40:57.918" v="1"/>
          <pc:sldLayoutMkLst>
            <pc:docMk/>
            <pc:sldMasterMk cId="0" sldId="2147483684"/>
            <pc:sldLayoutMk cId="0" sldId="2147483688"/>
          </pc:sldLayoutMkLst>
        </pc:sldLayoutChg>
        <pc:sldLayoutChg chg="setBg">
          <pc:chgData name="老兄 悟見" userId="d3c841b5715e98f1" providerId="LiveId" clId="{6E4E1B4D-16D9-4DB8-A3C9-7E7D0BD866CA}" dt="2021-08-31T02:40:57.918" v="1"/>
          <pc:sldLayoutMkLst>
            <pc:docMk/>
            <pc:sldMasterMk cId="0" sldId="2147483684"/>
            <pc:sldLayoutMk cId="0" sldId="2147483689"/>
          </pc:sldLayoutMkLst>
        </pc:sldLayoutChg>
        <pc:sldLayoutChg chg="setBg">
          <pc:chgData name="老兄 悟見" userId="d3c841b5715e98f1" providerId="LiveId" clId="{6E4E1B4D-16D9-4DB8-A3C9-7E7D0BD866CA}" dt="2021-08-31T02:40:57.918" v="1"/>
          <pc:sldLayoutMkLst>
            <pc:docMk/>
            <pc:sldMasterMk cId="0" sldId="2147483684"/>
            <pc:sldLayoutMk cId="0" sldId="2147483690"/>
          </pc:sldLayoutMkLst>
        </pc:sldLayoutChg>
        <pc:sldLayoutChg chg="setBg">
          <pc:chgData name="老兄 悟見" userId="d3c841b5715e98f1" providerId="LiveId" clId="{6E4E1B4D-16D9-4DB8-A3C9-7E7D0BD866CA}" dt="2021-08-31T02:40:57.918" v="1"/>
          <pc:sldLayoutMkLst>
            <pc:docMk/>
            <pc:sldMasterMk cId="0" sldId="2147483684"/>
            <pc:sldLayoutMk cId="0" sldId="2147483691"/>
          </pc:sldLayoutMkLst>
        </pc:sldLayoutChg>
        <pc:sldLayoutChg chg="setBg">
          <pc:chgData name="老兄 悟見" userId="d3c841b5715e98f1" providerId="LiveId" clId="{6E4E1B4D-16D9-4DB8-A3C9-7E7D0BD866CA}" dt="2021-08-31T02:40:57.918" v="1"/>
          <pc:sldLayoutMkLst>
            <pc:docMk/>
            <pc:sldMasterMk cId="0" sldId="2147483684"/>
            <pc:sldLayoutMk cId="0" sldId="2147483692"/>
          </pc:sldLayoutMkLst>
        </pc:sldLayoutChg>
        <pc:sldLayoutChg chg="setBg">
          <pc:chgData name="老兄 悟見" userId="d3c841b5715e98f1" providerId="LiveId" clId="{6E4E1B4D-16D9-4DB8-A3C9-7E7D0BD866CA}" dt="2021-08-31T02:40:57.918" v="1"/>
          <pc:sldLayoutMkLst>
            <pc:docMk/>
            <pc:sldMasterMk cId="0" sldId="2147483684"/>
            <pc:sldLayoutMk cId="0" sldId="2147483693"/>
          </pc:sldLayoutMkLst>
        </pc:sldLayoutChg>
        <pc:sldLayoutChg chg="setBg">
          <pc:chgData name="老兄 悟見" userId="d3c841b5715e98f1" providerId="LiveId" clId="{6E4E1B4D-16D9-4DB8-A3C9-7E7D0BD866CA}" dt="2021-08-31T02:40:57.918" v="1"/>
          <pc:sldLayoutMkLst>
            <pc:docMk/>
            <pc:sldMasterMk cId="0" sldId="2147483684"/>
            <pc:sldLayoutMk cId="0" sldId="2147483694"/>
          </pc:sldLayoutMkLst>
        </pc:sldLayoutChg>
        <pc:sldLayoutChg chg="setBg">
          <pc:chgData name="老兄 悟見" userId="d3c841b5715e98f1" providerId="LiveId" clId="{6E4E1B4D-16D9-4DB8-A3C9-7E7D0BD866CA}" dt="2021-08-31T02:40:57.918" v="1"/>
          <pc:sldLayoutMkLst>
            <pc:docMk/>
            <pc:sldMasterMk cId="0" sldId="2147483684"/>
            <pc:sldLayoutMk cId="0" sldId="214748369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孔子修道的考驗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一、孔子生平簡介</a:t>
            </a:r>
            <a:endParaRPr lang="en-US" altLang="zh-TW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孔子，姓孔名丘，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字仲尼，春秋魯國人，生於西元前 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551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年。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曾經拜過六位師，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未得真道，最後問禮於老子，才得上帝的真傳。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周遊列國十三年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，遇到三次魔難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匡國遇難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削跡伐檀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陳蔡絕糧，但都是臨危不亂，處逆境而常安。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杏壇設教，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明傳詩書暗傳道。弟子三千位，賢人七十二位，有教無類，為前東方第十五代祖師，卒於西元前四七九年，享年七三歲，後世尊為至聖先師，萬世師表。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孔子修道的考驗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四、匡國遇難仍鎮定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孔子被匡人連圍數日，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孔子此時，表現得非常坦然，對弟子們說：「周文王死後，古代文化，不是都保存在我這裡嗎？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如果上天想要，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毀滅這些文化，那我就不能傳授這些文化了；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如果上天還不想，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毀滅這些文化，那麼，匡人又能把我怎麼樣呢？」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終於，匡人弄清楚，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這群人中並無陽虎在內，事出誤會，便解圍而去。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03096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孔子修道的考驗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五、伐檀削跡之辱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桓魋以巧言令色，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見寵於宋景公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桓魋忌孔子來而欲殺之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孔子在宋國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的大樹下（杏壇）講道時，為宋之奸臣司馬桓魋所謗毀，並欲置之於死地。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幸好有弟子得知情報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，經過一番的安排後，才脫險離開宋國。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70439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孔子修道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的考驗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司馬桓魋撲個空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，殺不到人，氣得怒火三丈，命令拆了杏壇，砍平了大樹，並派人將孔子及其弟子走過的足跡用大掃帚掃去，極盡侮辱聖哲，謗毀聖道之能事。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子曰：「天生德於予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，桓魋其如予何？」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詳見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述而篇）</a:t>
            </a:r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03373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孔子修道的考驗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二、孔子在陳蔡絕糧</a:t>
            </a:r>
          </a:p>
          <a:p>
            <a:r>
              <a:rPr lang="en-US" altLang="zh-TW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en-US" altLang="zh-TW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裡記述：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在陳絕糧，從者病，莫能興。子路慍見曰：「君子亦有窮乎？」子曰：「君子固窮，小人窮斯濫矣。」</a:t>
            </a:r>
            <a:endParaRPr lang="en-US" altLang="zh-TW" sz="34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孔子家語中的記載</a:t>
            </a:r>
            <a:endParaRPr lang="en-US" altLang="zh-TW" sz="34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楚昭王聘孔子，孔子往，拜禮焉，路出於陳、蔡。陳、蔡大夫相與謀曰：「孔子圣賢，其所刺譏，皆中諸侯之病，若用於楚，則陳、蔡危矣。」遂使徒兵距孔子。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0045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孔子修道的考驗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孔子不得行，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絕糧七日，外無所通，藜羹不充，從者皆病。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孔子愈慷慨講誦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，弦歌不衰，乃召子路而問焉曰：「詩云：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匪兕匪虎，率彼曠野。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吾道非乎，奚為至於此？」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子路慍，作色而對曰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「君子無所困，意者，夫子未仁與？人之弗吾信也；意者，夫子未智與？人之弗吾行也。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61814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孔子修道的考驗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且由也昔者聞諸夫子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為善者天報之以福，為不善者天報之以禍。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今夫子積德懷義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，行之久矣，奚居之窮也？」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「由！未之識也。吾語汝：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汝以仁者為必信也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，則伯夷、叔齊，不餓死首陽；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66129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孔子修道的考驗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汝以智者為必用也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，則王子比干不見剖心；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汝以忠者為必報也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，則關龍逢不見刑；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汝以諫者為必聽也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，則伍子胥不見殺。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夫遇不遇者，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時也；賢不肖者，才也。</a:t>
            </a:r>
            <a:endParaRPr lang="en-US" altLang="zh-TW" sz="3700" dirty="0"/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君子博學深謀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，而不遇時者眾矣，何獨丘哉？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且芝蘭生於深林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，不以無人而不芳；君子修道立德，不謂窮困而改節</a:t>
            </a:r>
            <a:endParaRPr lang="en-US" altLang="zh-TW" sz="37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71496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孔子修道的考驗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為之者人也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，生死者命也。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是以晉重耳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之有霸心，生於曹、衛；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越王句踐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之有霸心，生於會稽。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故居下而無懮者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，則思不遠；處身而常逸者，則志不廣，庸知其終始乎？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13394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孔子修道的考驗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子路出，召子貢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，告如子路。子貢曰：「夫子之道至大，故天下莫能容夫子，夫子盍少貶焉？」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良農能稼，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不必能穡；良工能巧，不能為順；君子能修其道，綱而紀之，不必其能容。今不修其道而求其容，賜！爾志不廣矣，思不遠矣。」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78918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孔子修道的考驗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子貢出，顏回入，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問亦如之，顏回曰：「夫子之道至大，天下莫能容；雖然夫子推而行之，世不我用，有國者之丑也，夫子何病焉？不容然後見君子。」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孔子欣然嘆曰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：「有是哉，顏氏之子。吾亦使爾多財，吾為爾宰。」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——《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孔子家語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在厄第二十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23904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孔子修道的考驗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7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三、孔子在匡國遇難</a:t>
            </a:r>
            <a:endParaRPr lang="en-US" altLang="zh-TW" sz="37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匡國遇難</a:t>
            </a:r>
            <a:r>
              <a:rPr lang="en-US" altLang="zh-TW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子似陽虎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為魯季氏家臣，曾虐待匡人而結怨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被圍困五天後，才知是孔子，而放行。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子畏於匡。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曰：「文王既沒，文不在茲乎？天之將喪斯文也，後死者，不得與於斯文也！天之未喪斯文也，匡人其如予何？」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子罕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5 </a:t>
            </a: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子畏於匡，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顏淵後。子曰：「吾以女為死矣！」曰：「子在，回何敢死？」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先進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22 </a:t>
            </a:r>
            <a:br>
              <a:rPr lang="zh-TW" altLang="en-US" sz="3600" dirty="0"/>
            </a:br>
            <a:endParaRPr lang="en-US" altLang="zh-TW" sz="36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4285504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660</TotalTime>
  <Words>1302</Words>
  <Application>Microsoft Office PowerPoint</Application>
  <PresentationFormat>如螢幕大小 (16:9)</PresentationFormat>
  <Paragraphs>204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標楷體</vt:lpstr>
      <vt:lpstr>Arial</vt:lpstr>
      <vt:lpstr>Franklin Gothic Book</vt:lpstr>
      <vt:lpstr>Wingdings 2</vt:lpstr>
      <vt:lpstr>科技</vt:lpstr>
      <vt:lpstr>孔子修道的考驗 悟見講                  </vt:lpstr>
      <vt:lpstr>孔子修道的考驗 悟見講                  </vt:lpstr>
      <vt:lpstr>孔子修道的考驗 悟見講                  </vt:lpstr>
      <vt:lpstr>孔子修道的考驗 悟見講                  </vt:lpstr>
      <vt:lpstr>孔子修道的考驗 悟見講                  </vt:lpstr>
      <vt:lpstr>孔子修道的考驗 悟見講                  </vt:lpstr>
      <vt:lpstr>孔子修道的考驗 悟見講                  </vt:lpstr>
      <vt:lpstr>孔子修道的考驗 悟見講                  </vt:lpstr>
      <vt:lpstr>孔子修道的考驗 悟見講                  </vt:lpstr>
      <vt:lpstr>孔子修道的考驗 悟見講                  </vt:lpstr>
      <vt:lpstr>孔子修道的考驗 悟見講                  </vt:lpstr>
      <vt:lpstr>孔子修道的考驗 悟見講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212</cp:revision>
  <dcterms:created xsi:type="dcterms:W3CDTF">2014-02-15T05:50:45Z</dcterms:created>
  <dcterms:modified xsi:type="dcterms:W3CDTF">2021-08-31T02:41:00Z</dcterms:modified>
</cp:coreProperties>
</file>