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40" r:id="rId2"/>
    <p:sldId id="336" r:id="rId3"/>
    <p:sldId id="337" r:id="rId4"/>
    <p:sldId id="338" r:id="rId5"/>
    <p:sldId id="339" r:id="rId6"/>
    <p:sldId id="344" r:id="rId7"/>
    <p:sldId id="345" r:id="rId8"/>
    <p:sldId id="346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77488EF-7D4C-43ED-93E0-83AC46C7D017}"/>
    <pc:docChg chg="custSel addSld delSld modSld">
      <pc:chgData name="老兄 悟見" userId="d3c841b5715e98f1" providerId="LiveId" clId="{477488EF-7D4C-43ED-93E0-83AC46C7D017}" dt="2021-08-29T06:46:32.803" v="170" actId="207"/>
      <pc:docMkLst>
        <pc:docMk/>
      </pc:docMkLst>
      <pc:sldChg chg="modSp mod">
        <pc:chgData name="老兄 悟見" userId="d3c841b5715e98f1" providerId="LiveId" clId="{477488EF-7D4C-43ED-93E0-83AC46C7D017}" dt="2021-08-29T06:34:10.825" v="39" actId="6549"/>
        <pc:sldMkLst>
          <pc:docMk/>
          <pc:sldMk cId="1532398404" sldId="336"/>
        </pc:sldMkLst>
        <pc:spChg chg="mod">
          <ac:chgData name="老兄 悟見" userId="d3c841b5715e98f1" providerId="LiveId" clId="{477488EF-7D4C-43ED-93E0-83AC46C7D017}" dt="2021-08-29T06:34:10.825" v="39" actId="6549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477488EF-7D4C-43ED-93E0-83AC46C7D017}" dt="2021-08-29T06:29:34.430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477488EF-7D4C-43ED-93E0-83AC46C7D017}" dt="2021-08-29T06:36:18.245" v="53" actId="207"/>
        <pc:sldMkLst>
          <pc:docMk/>
          <pc:sldMk cId="197502671" sldId="337"/>
        </pc:sldMkLst>
        <pc:spChg chg="mod">
          <ac:chgData name="老兄 悟見" userId="d3c841b5715e98f1" providerId="LiveId" clId="{477488EF-7D4C-43ED-93E0-83AC46C7D017}" dt="2021-08-29T06:36:18.245" v="53" actId="207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477488EF-7D4C-43ED-93E0-83AC46C7D017}" dt="2021-08-29T06:29:41.793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477488EF-7D4C-43ED-93E0-83AC46C7D017}" dt="2021-08-29T06:42:16.446" v="124" actId="6549"/>
        <pc:sldMkLst>
          <pc:docMk/>
          <pc:sldMk cId="2886833342" sldId="338"/>
        </pc:sldMkLst>
        <pc:spChg chg="mod">
          <ac:chgData name="老兄 悟見" userId="d3c841b5715e98f1" providerId="LiveId" clId="{477488EF-7D4C-43ED-93E0-83AC46C7D017}" dt="2021-08-29T06:42:16.446" v="124" actId="6549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477488EF-7D4C-43ED-93E0-83AC46C7D017}" dt="2021-08-29T06:29:50.337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477488EF-7D4C-43ED-93E0-83AC46C7D017}" dt="2021-08-29T06:39:42.832" v="88" actId="207"/>
        <pc:sldMkLst>
          <pc:docMk/>
          <pc:sldMk cId="830311652" sldId="339"/>
        </pc:sldMkLst>
        <pc:spChg chg="mod">
          <ac:chgData name="老兄 悟見" userId="d3c841b5715e98f1" providerId="LiveId" clId="{477488EF-7D4C-43ED-93E0-83AC46C7D017}" dt="2021-08-29T06:39:42.832" v="88" actId="207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477488EF-7D4C-43ED-93E0-83AC46C7D017}" dt="2021-08-29T06:29:58.281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477488EF-7D4C-43ED-93E0-83AC46C7D017}" dt="2021-08-29T06:32:04.711" v="17"/>
        <pc:sldMkLst>
          <pc:docMk/>
          <pc:sldMk cId="3225570923" sldId="340"/>
        </pc:sldMkLst>
        <pc:spChg chg="mod">
          <ac:chgData name="老兄 悟見" userId="d3c841b5715e98f1" providerId="LiveId" clId="{477488EF-7D4C-43ED-93E0-83AC46C7D017}" dt="2021-08-29T06:32:04.711" v="17"/>
          <ac:spMkLst>
            <pc:docMk/>
            <pc:sldMk cId="3225570923" sldId="340"/>
            <ac:spMk id="3" creationId="{EFCDE479-C3AE-2243-BC22-1CDD81792C03}"/>
          </ac:spMkLst>
        </pc:spChg>
      </pc:sldChg>
      <pc:sldChg chg="modSp del mod">
        <pc:chgData name="老兄 悟見" userId="d3c841b5715e98f1" providerId="LiveId" clId="{477488EF-7D4C-43ED-93E0-83AC46C7D017}" dt="2021-08-29T06:42:04.331" v="120" actId="2696"/>
        <pc:sldMkLst>
          <pc:docMk/>
          <pc:sldMk cId="260273894" sldId="341"/>
        </pc:sldMkLst>
        <pc:spChg chg="mod">
          <ac:chgData name="老兄 悟見" userId="d3c841b5715e98f1" providerId="LiveId" clId="{477488EF-7D4C-43ED-93E0-83AC46C7D017}" dt="2021-08-29T06:41:05.912" v="113" actId="20577"/>
          <ac:spMkLst>
            <pc:docMk/>
            <pc:sldMk cId="260273894" sldId="341"/>
            <ac:spMk id="3" creationId="{EFCDE479-C3AE-2243-BC22-1CDD81792C03}"/>
          </ac:spMkLst>
        </pc:spChg>
      </pc:sldChg>
      <pc:sldChg chg="modSp del mod">
        <pc:chgData name="老兄 悟見" userId="d3c841b5715e98f1" providerId="LiveId" clId="{477488EF-7D4C-43ED-93E0-83AC46C7D017}" dt="2021-08-29T06:42:07.380" v="121" actId="2696"/>
        <pc:sldMkLst>
          <pc:docMk/>
          <pc:sldMk cId="2856889206" sldId="342"/>
        </pc:sldMkLst>
        <pc:spChg chg="mod">
          <ac:chgData name="老兄 悟見" userId="d3c841b5715e98f1" providerId="LiveId" clId="{477488EF-7D4C-43ED-93E0-83AC46C7D017}" dt="2021-08-29T06:40:32.561" v="105"/>
          <ac:spMkLst>
            <pc:docMk/>
            <pc:sldMk cId="2856889206" sldId="342"/>
            <ac:spMk id="3" creationId="{EFCDE479-C3AE-2243-BC22-1CDD81792C03}"/>
          </ac:spMkLst>
        </pc:spChg>
      </pc:sldChg>
      <pc:sldChg chg="modSp add del mod">
        <pc:chgData name="老兄 悟見" userId="d3c841b5715e98f1" providerId="LiveId" clId="{477488EF-7D4C-43ED-93E0-83AC46C7D017}" dt="2021-08-29T06:42:00.967" v="119" actId="2696"/>
        <pc:sldMkLst>
          <pc:docMk/>
          <pc:sldMk cId="1537525632" sldId="343"/>
        </pc:sldMkLst>
        <pc:spChg chg="mod">
          <ac:chgData name="老兄 悟見" userId="d3c841b5715e98f1" providerId="LiveId" clId="{477488EF-7D4C-43ED-93E0-83AC46C7D017}" dt="2021-08-29T06:40:39.745" v="112"/>
          <ac:spMkLst>
            <pc:docMk/>
            <pc:sldMk cId="1537525632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477488EF-7D4C-43ED-93E0-83AC46C7D017}" dt="2021-08-29T06:43:06.814" v="138" actId="207"/>
        <pc:sldMkLst>
          <pc:docMk/>
          <pc:sldMk cId="2226924453" sldId="344"/>
        </pc:sldMkLst>
        <pc:spChg chg="mod">
          <ac:chgData name="老兄 悟見" userId="d3c841b5715e98f1" providerId="LiveId" clId="{477488EF-7D4C-43ED-93E0-83AC46C7D017}" dt="2021-08-29T06:43:06.814" v="138" actId="207"/>
          <ac:spMkLst>
            <pc:docMk/>
            <pc:sldMk cId="2226924453" sldId="34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477488EF-7D4C-43ED-93E0-83AC46C7D017}" dt="2021-08-29T06:44:57.422" v="161" actId="207"/>
        <pc:sldMkLst>
          <pc:docMk/>
          <pc:sldMk cId="1796790290" sldId="345"/>
        </pc:sldMkLst>
        <pc:spChg chg="mod">
          <ac:chgData name="老兄 悟見" userId="d3c841b5715e98f1" providerId="LiveId" clId="{477488EF-7D4C-43ED-93E0-83AC46C7D017}" dt="2021-08-29T06:44:57.422" v="161" actId="207"/>
          <ac:spMkLst>
            <pc:docMk/>
            <pc:sldMk cId="1796790290" sldId="345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477488EF-7D4C-43ED-93E0-83AC46C7D017}" dt="2021-08-29T06:46:32.803" v="170" actId="207"/>
        <pc:sldMkLst>
          <pc:docMk/>
          <pc:sldMk cId="459957886" sldId="346"/>
        </pc:sldMkLst>
        <pc:spChg chg="mod">
          <ac:chgData name="老兄 悟見" userId="d3c841b5715e98f1" providerId="LiveId" clId="{477488EF-7D4C-43ED-93E0-83AC46C7D017}" dt="2021-08-29T06:46:32.803" v="170" actId="207"/>
          <ac:spMkLst>
            <pc:docMk/>
            <pc:sldMk cId="459957886" sldId="346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內考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內考：又稱自身考，如生病受苦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，家遭水火盜賊，或夫修妻不饒，妻修夫不教，父母兄弟要阻撓，子也反，女也吵，打破香爐扯破袍。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欲求消解：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只有抱定真心，信賴神佛上帝，誠心修道，無形中自然化解。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如何過外考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親戚謗、鄰裡譏、官府禁、左右為難，不知如何好！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應付之法：信之以理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真道寶貴，無福之人難消受；真道難懂，無智之輩不能理解。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因此自古修真道必受毀謗，像耶穌也不見容於當時；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奇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奇考：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家破業傾官非招，或兒女夭，種種不幸臨身旁。修道不識透此考者容易墜落。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應付之法：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認識生命本質苦空無常，世間一切皆虛假，人生到頭一場空，唯有靈性才是真。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如何過氣考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氣考：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受冤屈，難辯曉，黑鍋上身氣難消。凡一切荒謬事；或遭「不白之冤」，或遭「恩將仇報」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等，讓我們遷怒於道而氣餒放棄修行。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應付之法：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用寬大的胸襟去包容，效法老祖師的度量。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老祖師說過：有人罵老拙，老拙只說好；有人打老拙，老拙自睡倒。涕唾在臉上，隨他自乾了；我也省力氣，他也少煩惱。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如何過順考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稱心如意無煩惱，名利順、恩愛繞，妻賢子孝樂逍遙。前人褒獎，後學奉承，使人驕縱自大，最後背離了道。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遇此考時要以「順來逆受」應付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凡者，要懸崖勒馬，果決放下，抱道速修；聖者，要撫躬自省：所受獎勵恭維是否有愧？有則改之，無者加勉。</a:t>
            </a: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如何過逆考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父母妻子怨恨，環境艱困，時運困厄，貧苦災難憂苦身心 ；前人無情，後學不義，致使灰心喪志，無心於道。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遇此考者，應逆來順受。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認命安分，抱定道心，安貧樂道；修無為之道，行無為之功，以報恩了願為出發，處處反求諸己，自然能保道心於無恙。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692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顛倒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顛倒考：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有人先貧後富，棄絕道念；有人先富後貧，怨天尤人，退失道心。貶職位大變小，爬得高高跌一跤，心灰意冷千萬條。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應付此考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，唯有抱真志，素位而行，造次必於是，顛沛必於是。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79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如何過八大考關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如何過道考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道考：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內考，同修之間，背仁負義，爭功奪果，互起摩擦，彼此怨恨。分枝別派，爭奪道盤天命。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外考存在於道外，旁門左道，種種法術誘人，令人迷惑。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遇此考時必須低心辭讓，無貪無妄。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修無為之道，佛家說：「若以色見我，以音聲求我，是人行邪道，不能見如來。」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99578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3052</TotalTime>
  <Words>747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如何過八大考關 悟見講</vt:lpstr>
      <vt:lpstr>如何過八大考關 悟見講</vt:lpstr>
      <vt:lpstr>如何過八大考關 悟見講</vt:lpstr>
      <vt:lpstr>如何過八大考關 悟見講</vt:lpstr>
      <vt:lpstr>如何過八大考關 悟見講</vt:lpstr>
      <vt:lpstr>如何過八大考關 悟見講</vt:lpstr>
      <vt:lpstr>如何過八大考關 悟見講</vt:lpstr>
      <vt:lpstr>如何過八大考關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2021-08-29T06:46:39Z</dcterms:modified>
  <cp:contentStatus/>
</cp:coreProperties>
</file>