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0" r:id="rId2"/>
    <p:sldId id="337" r:id="rId3"/>
    <p:sldId id="336" r:id="rId4"/>
    <p:sldId id="338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修道過考關秘訣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上天設考來造就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上天設考，不是考得讓你無路可走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，是要你在每一滴血、每一滴淚中費力地學習。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仙佛不會教你們走錯誤的路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，但是會考你們，走哪一條路才是正確的。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每一張考試卷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，都是諸佛菩薩，苦心策劃出來的，當你有能力接受這張考卷時，它一定會呈現在你的面前。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55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修道過考關秘訣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答對考卷不再考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但不希望填寫考卷者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，因為困難填寫或不知答案便放棄作答。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不論你的答案是對還是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錯，只要你坦然面對，對的試題不會再考，錯的試題會讓你重新作答。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這種考試困難嗎？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50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修道過考關秘訣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認理實修能過關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假若仙佛的話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，可以相信，那有一天，為兄若問你們：修道不值得，不必再修了，破戒、開齋都可以，那你們相信嗎？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若為兄強迫你們開齋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、破戒，你們要嗎？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修道過考關秘訣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、無所求便能過關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因為你修道求收穫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，當你一無所有的時候，你會怨天尤人；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因為你修道求平安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，當你家破人亡的時候，你會破戒謗佛；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因為你修道求順利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，當你努力卻換來恥笑的時候，你會隱居退道；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因為你修道求名利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，當你懷才不遇被冰凍的時候，你會損仁敗道。</a:t>
            </a:r>
          </a:p>
        </p:txBody>
      </p:sp>
    </p:spTree>
    <p:extLst>
      <p:ext uri="{BB962C8B-B14F-4D97-AF65-F5344CB8AC3E}">
        <p14:creationId xmlns:p14="http://schemas.microsoft.com/office/powerpoint/2010/main" val="288683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修道過考關秘訣</a:t>
            </a:r>
            <a:r>
              <a:rPr lang="zh-TW" altLang="en-US" sz="4000" b="0" i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、堅定意志過考關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要你在患難中學忍耐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，要你在困苦中學服從，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要你在風浪中生勇氣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，要你在萬變中知寧靜。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孟子曰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天將降大任於斯人也，必先苦其心志，勞其筋骨，餓其體膚，空乏其身，行拂亂其所為，所以動心忍性，增益其所不能。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031165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3065</TotalTime>
  <Words>440</Words>
  <Application>Microsoft Office PowerPoint</Application>
  <PresentationFormat>如螢幕大小 (16:9)</PresentationFormat>
  <Paragraphs>31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修道過考關秘訣 悟見講</vt:lpstr>
      <vt:lpstr>修道過考關秘訣 悟見講</vt:lpstr>
      <vt:lpstr>修道過考關秘訣 悟見講</vt:lpstr>
      <vt:lpstr>修道過考關秘訣 悟見講</vt:lpstr>
      <vt:lpstr>修道過考關秘訣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2021-09-14T04:47:57Z</dcterms:modified>
  <cp:contentStatus/>
</cp:coreProperties>
</file>