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0" r:id="rId2"/>
    <p:sldId id="308" r:id="rId3"/>
    <p:sldId id="301" r:id="rId4"/>
    <p:sldId id="311" r:id="rId5"/>
    <p:sldId id="321" r:id="rId6"/>
    <p:sldId id="313" r:id="rId7"/>
    <p:sldId id="312" r:id="rId8"/>
    <p:sldId id="323" r:id="rId9"/>
    <p:sldId id="318" r:id="rId10"/>
    <p:sldId id="319" r:id="rId11"/>
    <p:sldId id="317" r:id="rId12"/>
    <p:sldId id="309" r:id="rId13"/>
    <p:sldId id="296" r:id="rId14"/>
    <p:sldId id="322" r:id="rId15"/>
    <p:sldId id="297" r:id="rId16"/>
    <p:sldId id="303" r:id="rId17"/>
    <p:sldId id="314" r:id="rId18"/>
    <p:sldId id="306" r:id="rId19"/>
    <p:sldId id="320" r:id="rId20"/>
    <p:sldId id="300" r:id="rId21"/>
    <p:sldId id="298" r:id="rId22"/>
    <p:sldId id="307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3" d="100"/>
          <a:sy n="83" d="100"/>
        </p:scale>
        <p:origin x="76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4C10A2F7-EAF4-4914-8B47-AE6B1C0F5F0B}"/>
    <pc:docChg chg="modSld modMainMaster">
      <pc:chgData name="老兄 悟見" userId="d3c841b5715e98f1" providerId="LiveId" clId="{4C10A2F7-EAF4-4914-8B47-AE6B1C0F5F0B}" dt="2021-09-02T08:51:40.200" v="3" actId="6549"/>
      <pc:docMkLst>
        <pc:docMk/>
      </pc:docMkLst>
      <pc:sldChg chg="setBg">
        <pc:chgData name="老兄 悟見" userId="d3c841b5715e98f1" providerId="LiveId" clId="{4C10A2F7-EAF4-4914-8B47-AE6B1C0F5F0B}" dt="2021-09-02T07:04:50.952" v="1"/>
        <pc:sldMkLst>
          <pc:docMk/>
          <pc:sldMk cId="3077864074" sldId="310"/>
        </pc:sldMkLst>
      </pc:sldChg>
      <pc:sldChg chg="modSp mod">
        <pc:chgData name="老兄 悟見" userId="d3c841b5715e98f1" providerId="LiveId" clId="{4C10A2F7-EAF4-4914-8B47-AE6B1C0F5F0B}" dt="2021-09-02T08:51:40.200" v="3" actId="6549"/>
        <pc:sldMkLst>
          <pc:docMk/>
          <pc:sldMk cId="2257073204" sldId="314"/>
        </pc:sldMkLst>
        <pc:spChg chg="mod">
          <ac:chgData name="老兄 悟見" userId="d3c841b5715e98f1" providerId="LiveId" clId="{4C10A2F7-EAF4-4914-8B47-AE6B1C0F5F0B}" dt="2021-09-02T08:51:40.200" v="3" actId="6549"/>
          <ac:spMkLst>
            <pc:docMk/>
            <pc:sldMk cId="2257073204" sldId="314"/>
            <ac:spMk id="5" creationId="{00000000-0000-0000-0000-000000000000}"/>
          </ac:spMkLst>
        </pc:spChg>
      </pc:sldChg>
      <pc:sldMasterChg chg="setBg modSldLayout">
        <pc:chgData name="老兄 悟見" userId="d3c841b5715e98f1" providerId="LiveId" clId="{4C10A2F7-EAF4-4914-8B47-AE6B1C0F5F0B}" dt="2021-09-02T07:04:50.952" v="1"/>
        <pc:sldMasterMkLst>
          <pc:docMk/>
          <pc:sldMasterMk cId="0" sldId="2147483684"/>
        </pc:sldMasterMkLst>
        <pc:sldLayoutChg chg="setBg">
          <pc:chgData name="老兄 悟見" userId="d3c841b5715e98f1" providerId="LiveId" clId="{4C10A2F7-EAF4-4914-8B47-AE6B1C0F5F0B}" dt="2021-09-02T07:04:50.952" v="1"/>
          <pc:sldLayoutMkLst>
            <pc:docMk/>
            <pc:sldMasterMk cId="0" sldId="2147483684"/>
            <pc:sldLayoutMk cId="0" sldId="2147483685"/>
          </pc:sldLayoutMkLst>
        </pc:sldLayoutChg>
        <pc:sldLayoutChg chg="setBg">
          <pc:chgData name="老兄 悟見" userId="d3c841b5715e98f1" providerId="LiveId" clId="{4C10A2F7-EAF4-4914-8B47-AE6B1C0F5F0B}" dt="2021-09-02T07:04:50.952" v="1"/>
          <pc:sldLayoutMkLst>
            <pc:docMk/>
            <pc:sldMasterMk cId="0" sldId="2147483684"/>
            <pc:sldLayoutMk cId="0" sldId="2147483686"/>
          </pc:sldLayoutMkLst>
        </pc:sldLayoutChg>
        <pc:sldLayoutChg chg="setBg">
          <pc:chgData name="老兄 悟見" userId="d3c841b5715e98f1" providerId="LiveId" clId="{4C10A2F7-EAF4-4914-8B47-AE6B1C0F5F0B}" dt="2021-09-02T07:04:50.952" v="1"/>
          <pc:sldLayoutMkLst>
            <pc:docMk/>
            <pc:sldMasterMk cId="0" sldId="2147483684"/>
            <pc:sldLayoutMk cId="0" sldId="2147483687"/>
          </pc:sldLayoutMkLst>
        </pc:sldLayoutChg>
        <pc:sldLayoutChg chg="setBg">
          <pc:chgData name="老兄 悟見" userId="d3c841b5715e98f1" providerId="LiveId" clId="{4C10A2F7-EAF4-4914-8B47-AE6B1C0F5F0B}" dt="2021-09-02T07:04:50.952" v="1"/>
          <pc:sldLayoutMkLst>
            <pc:docMk/>
            <pc:sldMasterMk cId="0" sldId="2147483684"/>
            <pc:sldLayoutMk cId="0" sldId="2147483688"/>
          </pc:sldLayoutMkLst>
        </pc:sldLayoutChg>
        <pc:sldLayoutChg chg="setBg">
          <pc:chgData name="老兄 悟見" userId="d3c841b5715e98f1" providerId="LiveId" clId="{4C10A2F7-EAF4-4914-8B47-AE6B1C0F5F0B}" dt="2021-09-02T07:04:50.952" v="1"/>
          <pc:sldLayoutMkLst>
            <pc:docMk/>
            <pc:sldMasterMk cId="0" sldId="2147483684"/>
            <pc:sldLayoutMk cId="0" sldId="2147483689"/>
          </pc:sldLayoutMkLst>
        </pc:sldLayoutChg>
        <pc:sldLayoutChg chg="setBg">
          <pc:chgData name="老兄 悟見" userId="d3c841b5715e98f1" providerId="LiveId" clId="{4C10A2F7-EAF4-4914-8B47-AE6B1C0F5F0B}" dt="2021-09-02T07:04:50.952" v="1"/>
          <pc:sldLayoutMkLst>
            <pc:docMk/>
            <pc:sldMasterMk cId="0" sldId="2147483684"/>
            <pc:sldLayoutMk cId="0" sldId="2147483690"/>
          </pc:sldLayoutMkLst>
        </pc:sldLayoutChg>
        <pc:sldLayoutChg chg="setBg">
          <pc:chgData name="老兄 悟見" userId="d3c841b5715e98f1" providerId="LiveId" clId="{4C10A2F7-EAF4-4914-8B47-AE6B1C0F5F0B}" dt="2021-09-02T07:04:50.952" v="1"/>
          <pc:sldLayoutMkLst>
            <pc:docMk/>
            <pc:sldMasterMk cId="0" sldId="2147483684"/>
            <pc:sldLayoutMk cId="0" sldId="2147483691"/>
          </pc:sldLayoutMkLst>
        </pc:sldLayoutChg>
        <pc:sldLayoutChg chg="setBg">
          <pc:chgData name="老兄 悟見" userId="d3c841b5715e98f1" providerId="LiveId" clId="{4C10A2F7-EAF4-4914-8B47-AE6B1C0F5F0B}" dt="2021-09-02T07:04:50.952" v="1"/>
          <pc:sldLayoutMkLst>
            <pc:docMk/>
            <pc:sldMasterMk cId="0" sldId="2147483684"/>
            <pc:sldLayoutMk cId="0" sldId="2147483692"/>
          </pc:sldLayoutMkLst>
        </pc:sldLayoutChg>
        <pc:sldLayoutChg chg="setBg">
          <pc:chgData name="老兄 悟見" userId="d3c841b5715e98f1" providerId="LiveId" clId="{4C10A2F7-EAF4-4914-8B47-AE6B1C0F5F0B}" dt="2021-09-02T07:04:50.952" v="1"/>
          <pc:sldLayoutMkLst>
            <pc:docMk/>
            <pc:sldMasterMk cId="0" sldId="2147483684"/>
            <pc:sldLayoutMk cId="0" sldId="2147483693"/>
          </pc:sldLayoutMkLst>
        </pc:sldLayoutChg>
        <pc:sldLayoutChg chg="setBg">
          <pc:chgData name="老兄 悟見" userId="d3c841b5715e98f1" providerId="LiveId" clId="{4C10A2F7-EAF4-4914-8B47-AE6B1C0F5F0B}" dt="2021-09-02T07:04:50.952" v="1"/>
          <pc:sldLayoutMkLst>
            <pc:docMk/>
            <pc:sldMasterMk cId="0" sldId="2147483684"/>
            <pc:sldLayoutMk cId="0" sldId="2147483694"/>
          </pc:sldLayoutMkLst>
        </pc:sldLayoutChg>
        <pc:sldLayoutChg chg="setBg">
          <pc:chgData name="老兄 悟見" userId="d3c841b5715e98f1" providerId="LiveId" clId="{4C10A2F7-EAF4-4914-8B47-AE6B1C0F5F0B}" dt="2021-09-02T07:04:50.952" v="1"/>
          <pc:sldLayoutMkLst>
            <pc:docMk/>
            <pc:sldMasterMk cId="0" sldId="2147483684"/>
            <pc:sldLayoutMk cId="0" sldId="214748369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一、什麼是考？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什麼是考？天不願意考眾生，乃因眾生有罪，才藉著考驗，來試探你 們是不是真心！如果考驗不能考動你們的心，不能讓你們起心動念、 受到煎熬，那上天就不用發考卷，那也不叫考驗。</a:t>
            </a:r>
          </a:p>
        </p:txBody>
      </p:sp>
    </p:spTree>
    <p:extLst>
      <p:ext uri="{BB962C8B-B14F-4D97-AF65-F5344CB8AC3E}">
        <p14:creationId xmlns:p14="http://schemas.microsoft.com/office/powerpoint/2010/main" val="3077864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奇考：</a:t>
            </a:r>
            <a:r>
              <a:rPr lang="zh-TW" altLang="en-US" sz="3600" dirty="0">
                <a:ea typeface="全真細隸書" panose="02010609000101010101" pitchFamily="49" charset="-120"/>
              </a:rPr>
              <a:t>凡傾家蕩產、夫妻離散、子女死亡</a:t>
            </a:r>
            <a:r>
              <a:rPr lang="en-US" altLang="zh-TW" sz="3600" dirty="0">
                <a:ea typeface="全真細隸書" panose="02010609000101010101" pitchFamily="49" charset="-120"/>
              </a:rPr>
              <a:t>…</a:t>
            </a:r>
            <a:r>
              <a:rPr lang="zh-TW" altLang="en-US" sz="3600" dirty="0">
                <a:ea typeface="全真細隸書" panose="02010609000101010101" pitchFamily="49" charset="-120"/>
              </a:rPr>
              <a:t>等皆屬奇考。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順考：</a:t>
            </a:r>
            <a:r>
              <a:rPr lang="zh-TW" altLang="en-US" sz="3600" dirty="0">
                <a:ea typeface="全真細隸書" panose="02010609000101010101" pitchFamily="49" charset="-120"/>
              </a:rPr>
              <a:t>分聖凡兩方面：在凡方面，妻恩子愛、聲色貨利</a:t>
            </a:r>
            <a:r>
              <a:rPr lang="en-US" altLang="zh-TW" sz="3600" dirty="0">
                <a:ea typeface="全真細隸書" panose="02010609000101010101" pitchFamily="49" charset="-120"/>
              </a:rPr>
              <a:t>…</a:t>
            </a:r>
            <a:r>
              <a:rPr lang="zh-TW" altLang="en-US" sz="3600" dirty="0">
                <a:ea typeface="全真細隸書" panose="02010609000101010101" pitchFamily="49" charset="-120"/>
              </a:rPr>
              <a:t>一切順心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逆考：</a:t>
            </a:r>
            <a:r>
              <a:rPr lang="zh-TW" altLang="en-US" sz="3600" dirty="0">
                <a:ea typeface="全真細隸書" panose="02010609000101010101" pitchFamily="49" charset="-120"/>
              </a:rPr>
              <a:t>亦分聖凡兩方面：凡者，父母妻子怨恨，環境艱困，時運困厄，貧苦災難憂苦身心 ；聖者，前人無情，後學不義，致使灰心喪志，無心於道。</a:t>
            </a:r>
          </a:p>
        </p:txBody>
      </p:sp>
    </p:spTree>
    <p:extLst>
      <p:ext uri="{BB962C8B-B14F-4D97-AF65-F5344CB8AC3E}">
        <p14:creationId xmlns:p14="http://schemas.microsoft.com/office/powerpoint/2010/main" val="4145176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064896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顛倒考：</a:t>
            </a:r>
            <a:r>
              <a:rPr lang="zh-TW" altLang="en-US" sz="3600" dirty="0">
                <a:ea typeface="全真細隸書" panose="02010609000101010101" pitchFamily="49" charset="-120"/>
              </a:rPr>
              <a:t>有人先貧後富，棄絕道念；有人先富後貧，怨天尤人，退失道心。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道考：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分內考、外考兩種。</a:t>
            </a:r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內考</a:t>
            </a:r>
            <a:r>
              <a:rPr lang="zh-TW" altLang="en-US" sz="3600" dirty="0">
                <a:ea typeface="全真細隸書" panose="02010609000101010101" pitchFamily="49" charset="-120"/>
              </a:rPr>
              <a:t>存在於道中同修之間，互起摩擦，彼此怨恨。大者，分枝別派，爭奪道盤天命。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外考</a:t>
            </a:r>
            <a:r>
              <a:rPr lang="zh-TW" altLang="en-US" sz="3600" dirty="0">
                <a:ea typeface="全真細隸書" panose="02010609000101010101" pitchFamily="49" charset="-120"/>
              </a:rPr>
              <a:t>存在於道外，係三十六旁門七十二左道，種種法術誘人，令人迷惑。</a:t>
            </a:r>
            <a:r>
              <a:rPr lang="zh-TW" alt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86950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五、不要怕考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修道的路是要一直走下去的，多少都會有辛苦、考驗，沒有辛苦怎麼 造就大家呢？沒有考驗怎麼成真成聖啊？沒有阻難，怎麼體會得到這 個道的寶貴？俗語說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好事多磨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啊！</a:t>
            </a:r>
          </a:p>
        </p:txBody>
      </p:sp>
    </p:spTree>
    <p:extLst>
      <p:ext uri="{BB962C8B-B14F-4D97-AF65-F5344CB8AC3E}">
        <p14:creationId xmlns:p14="http://schemas.microsoft.com/office/powerpoint/2010/main" val="523804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六、如何應考？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活佛師尊云：忍受你周遭的考驗，以成全自己；捨棄你最愛的享受，以解脫煩惱；淡泊你執著的成敗，以達致坦蕩；端正你不平的思想，以提昇心境；排除你計較的心理，以化作無為。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考驗來了，你不要想這個考驗這麼難，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故意要來考我，咱們要想問題來了；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要怎樣去化解，火冒三丈，不但考倒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了自己，也考倒了別人。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en-US" altLang="zh-TW" sz="3600" dirty="0"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7671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濟公老師說</a:t>
            </a:r>
            <a:r>
              <a:rPr lang="zh-TW" altLang="en-US" sz="3900" dirty="0">
                <a:ea typeface="全真細隸書" panose="02010609000101010101" pitchFamily="49" charset="-120"/>
              </a:rPr>
              <a:t>：</a:t>
            </a:r>
            <a:r>
              <a:rPr lang="zh-TW" altLang="en-US" sz="3900" dirty="0">
                <a:latin typeface="+mj-ea"/>
                <a:ea typeface="+mj-ea"/>
              </a:rPr>
              <a:t>「</a:t>
            </a:r>
            <a:r>
              <a:rPr lang="zh-TW" altLang="en-US" sz="3900" dirty="0">
                <a:ea typeface="全真細隸書" panose="02010609000101010101" pitchFamily="49" charset="-120"/>
              </a:rPr>
              <a:t>受不了氣就成不了器，忍不了氣就化不了人。要栓心不要為心所栓，要役物不要為物所役，要轉境不要為境所轉。</a:t>
            </a:r>
            <a:r>
              <a:rPr lang="zh-TW" altLang="en-US" sz="3900" dirty="0">
                <a:latin typeface="+mj-ea"/>
                <a:ea typeface="+mj-ea"/>
              </a:rPr>
              <a:t>」</a:t>
            </a:r>
            <a:endParaRPr lang="en-US" altLang="zh-TW" sz="3900" dirty="0">
              <a:latin typeface="+mj-ea"/>
              <a:ea typeface="+mj-ea"/>
            </a:endParaRPr>
          </a:p>
          <a:p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什麼考驗最難過？</a:t>
            </a:r>
            <a:b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是自己考自己最難過。</a:t>
            </a:r>
            <a:endParaRPr lang="en-US" altLang="zh-TW" sz="39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>
                <a:ea typeface="全真細隸書" panose="02010609000101010101" pitchFamily="49" charset="-120"/>
              </a:rPr>
              <a:t>只要抱至誠之心，登天雖難，誠則不難；任何魔難來試道，見怪不怪，怪自己；見魔不驚，魔自滅；為普渡眾生，難免受磨，要磨煉才能成長，天助有道之人。</a:t>
            </a:r>
            <a:endParaRPr lang="en-US" altLang="zh-TW" sz="3900" dirty="0">
              <a:latin typeface="+mj-ea"/>
              <a:ea typeface="全真細隸書" panose="02010609000101010101" pitchFamily="49" charset="-120"/>
            </a:endParaRPr>
          </a:p>
          <a:p>
            <a:endParaRPr lang="en-US" altLang="zh-TW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300" dirty="0">
                <a:solidFill>
                  <a:srgbClr val="FFFF00"/>
                </a:solidFill>
                <a:ea typeface="全真細隸書" panose="02010609000101010101" pitchFamily="49" charset="-120"/>
              </a:rPr>
              <a:t>七、為祖先、冤欠想想</a:t>
            </a:r>
            <a:endParaRPr lang="en-US" altLang="zh-TW" sz="33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300" dirty="0">
                <a:ea typeface="全真細隸書" panose="02010609000101010101" pitchFamily="49" charset="-120"/>
              </a:rPr>
              <a:t>濟公老師說</a:t>
            </a:r>
            <a:endParaRPr lang="en-US" altLang="zh-TW" sz="3300" dirty="0">
              <a:ea typeface="全真細隸書" panose="02010609000101010101" pitchFamily="49" charset="-120"/>
            </a:endParaRPr>
          </a:p>
          <a:p>
            <a:r>
              <a:rPr lang="zh-TW" altLang="en-US" sz="3300" dirty="0">
                <a:ea typeface="全真細隸書" panose="02010609000101010101" pitchFamily="49" charset="-120"/>
              </a:rPr>
              <a:t>當徒兒要退縮的時候，一定要想一想，你這個決定，關係多麼大！你 一人迷，就萬人墜。想想你們的九玄七祖，你們想成為一個不孝之人 嗎？你要讓你的九玄七祖在外面為你們流淚嘆息嗎？還有你累世累劫 以來的冤親債主也沾不到光，那種痛苦，你們可曉得嗎？</a:t>
            </a:r>
            <a:endParaRPr lang="zh-TW" altLang="en-US" sz="33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047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八、無住離相考驗少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末後了，每位修行人都必須效法金剛經所言：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以無住為本體，離相為宗。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無住離相是修行最高的宗旨。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做一切事都要應無所住而生其 心，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無住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，道心才能生，才不會招惹險境。</a:t>
            </a:r>
          </a:p>
        </p:txBody>
      </p:sp>
    </p:spTree>
    <p:extLst>
      <p:ext uri="{BB962C8B-B14F-4D97-AF65-F5344CB8AC3E}">
        <p14:creationId xmlns:p14="http://schemas.microsoft.com/office/powerpoint/2010/main" val="2257073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九、結論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不管將來怎 麼樣，不要忘了要好好修道，好好的約束自己，不可離開三綱五常、 三從四德。只要這樣告訴自己，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人道立、天道成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，明白嗎？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人的 一生不算久，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真正久的是什 麼呢？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與道長存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，這才是真正的長長久久。</a:t>
            </a:r>
          </a:p>
        </p:txBody>
      </p:sp>
    </p:spTree>
    <p:extLst>
      <p:ext uri="{BB962C8B-B14F-4D97-AF65-F5344CB8AC3E}">
        <p14:creationId xmlns:p14="http://schemas.microsoft.com/office/powerpoint/2010/main" val="775835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濟公老師的考不倒歌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我有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考不倒歌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，大家一齊來唱</a:t>
            </a:r>
            <a:r>
              <a:rPr lang="en-US" altLang="zh-TW" sz="3600" dirty="0">
                <a:ea typeface="全真細隸書" panose="02010609000101010101" pitchFamily="49" charset="-120"/>
              </a:rPr>
              <a:t>~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考不倒，才是無價寶；考不倒，才是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慧根好；考不倒，才是道行高；考不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倒，才是列前茅；考不倒，才是生死逃。</a:t>
            </a:r>
            <a:endParaRPr lang="en-US" altLang="zh-TW" sz="3600" dirty="0"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546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064896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二、考要造就我們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要讓你們成為有智慧、有擔當的人，天一定要紮穩你的根、紮穩你的 心性，看是不是能夠認理實修，擔當更長的使命。如果連一點風吹草 動，都擔當不起，信心就動搖，那麼上天如何把這神聖的使命、把眾 生的性命托負在徒兒的手上呢？</a:t>
            </a:r>
            <a:endParaRPr lang="en-US" altLang="zh-TW" sz="3600" b="1" dirty="0">
              <a:latin typeface="華康中圓體"/>
              <a:ea typeface="全真細隸書" panose="02010609000101010101" pitchFamily="49" charset="-120"/>
              <a:cs typeface="華康中圓體"/>
            </a:endParaRPr>
          </a:p>
        </p:txBody>
      </p:sp>
    </p:spTree>
    <p:extLst>
      <p:ext uri="{BB962C8B-B14F-4D97-AF65-F5344CB8AC3E}">
        <p14:creationId xmlns:p14="http://schemas.microsoft.com/office/powerpoint/2010/main" val="296621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末後時期千萬要守住這心念哪！</a:t>
            </a:r>
            <a:r>
              <a:rPr lang="zh-TW" altLang="en-US" sz="3600" dirty="0">
                <a:ea typeface="全真細隸書" panose="02010609000101010101" pitchFamily="49" charset="-120"/>
              </a:rPr>
              <a:t>修道這條路，不是這麼簡單，歷代的聖賢仙佛，是不是也經過種 種苦難才磨練成就的啊？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所以徒兒們千萬要能吃得了這個苦。</a:t>
            </a:r>
          </a:p>
        </p:txBody>
      </p:sp>
    </p:spTree>
    <p:extLst>
      <p:ext uri="{BB962C8B-B14F-4D97-AF65-F5344CB8AC3E}">
        <p14:creationId xmlns:p14="http://schemas.microsoft.com/office/powerpoint/2010/main" val="697646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無形的考卷，隨時皆可出現。你的心念，就是筆硯。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如果你不能平心靜氣，一時亂了性，自暴自棄，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考卷上一片塗鴉，你想你的前途將是如何？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大道無情，要好的標榜，亂我規矩的魔頭，同樣也要標出來。 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0641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ea typeface="全真細隸書" panose="02010609000101010101" pitchFamily="49" charset="-120"/>
                <a:cs typeface="華康中圓體"/>
              </a:rPr>
              <a:t>鄭成功結緣訓：</a:t>
            </a:r>
            <a:br>
              <a:rPr lang="zh-TW" altLang="en-US" sz="3200" dirty="0">
                <a:ea typeface="全真細隸書" panose="02010609000101010101" pitchFamily="49" charset="-120"/>
                <a:cs typeface="華康中圓體"/>
              </a:rPr>
            </a:br>
            <a:r>
              <a:rPr lang="zh-TW" altLang="en-US" sz="3200" dirty="0">
                <a:ea typeface="全真細隸書" panose="02010609000101010101" pitchFamily="49" charset="-120"/>
                <a:cs typeface="華康中圓體"/>
              </a:rPr>
              <a:t>今世求道，因三世修行。今世開法會，因五世修行。今生住佛堂，因七世修行。</a:t>
            </a:r>
            <a:br>
              <a:rPr lang="zh-TW" altLang="en-US" sz="3200" dirty="0">
                <a:ea typeface="全真細隸書" panose="02010609000101010101" pitchFamily="49" charset="-120"/>
                <a:cs typeface="華康中圓體"/>
              </a:rPr>
            </a:br>
            <a:r>
              <a:rPr lang="zh-TW" altLang="en-US" sz="3200" dirty="0">
                <a:ea typeface="全真細隸書" panose="02010609000101010101" pitchFamily="49" charset="-120"/>
                <a:cs typeface="華康中圓體"/>
              </a:rPr>
              <a:t>今生清口，因十世修行。</a:t>
            </a:r>
          </a:p>
          <a:p>
            <a:r>
              <a:rPr lang="zh-TW" altLang="en-US" sz="3200" dirty="0">
                <a:solidFill>
                  <a:schemeClr val="hlink"/>
                </a:solidFill>
                <a:ea typeface="全真細隸書" panose="02010609000101010101" pitchFamily="49" charset="-120"/>
                <a:cs typeface="華康中圓體"/>
              </a:rPr>
              <a:t>今生你我在修辦的船行上，共搖法船，可知已多少世修行？不可數也！</a:t>
            </a:r>
            <a:br>
              <a:rPr lang="zh-TW" altLang="en-US" sz="3200" dirty="0">
                <a:solidFill>
                  <a:schemeClr val="hlink"/>
                </a:solidFill>
                <a:ea typeface="全真細隸書" panose="02010609000101010101" pitchFamily="49" charset="-120"/>
                <a:cs typeface="華康中圓體"/>
              </a:rPr>
            </a:br>
            <a:r>
              <a:rPr lang="zh-TW" altLang="en-US" sz="3200" dirty="0">
                <a:solidFill>
                  <a:schemeClr val="hlink"/>
                </a:solidFill>
                <a:ea typeface="全真細隸書" panose="02010609000101010101" pitchFamily="49" charset="-120"/>
                <a:cs typeface="華康中圓體"/>
              </a:rPr>
              <a:t>這麼多世來，所吃的苦所捨去的，多過你今世想追求的種種</a:t>
            </a:r>
            <a:endParaRPr lang="zh-TW" altLang="en-US" sz="3200" dirty="0">
              <a:ea typeface="全真細隸書" panose="02010609000101010101" pitchFamily="49" charset="-120"/>
              <a:cs typeface="華康中圓體"/>
            </a:endParaRPr>
          </a:p>
          <a:p>
            <a:r>
              <a:rPr lang="zh-TW" altLang="en-US" sz="3200" dirty="0">
                <a:ea typeface="全真細隸書" panose="02010609000101010101" pitchFamily="49" charset="-120"/>
                <a:cs typeface="華康中圓體"/>
              </a:rPr>
              <a:t>今世不修辦，怎麼對得起自己呢！不要說難，不要說忙，說難說忙難躲無常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818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回天有一定的資格，一定是要經過大風 大浪，一定是要有些體悟、有些犧牲奉獻付出的人，才有資格做仙 佛。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活佛師尊說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真道真考古難移             有情無情試根基　　　　　　　　美玉經琢方成器              堅心方能步雲梯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考的用意：</a:t>
            </a:r>
            <a:r>
              <a:rPr lang="zh-TW" altLang="en-US" sz="3600" dirty="0">
                <a:ea typeface="全真細隸書" panose="02010609000101010101" pitchFamily="49" charset="-120"/>
              </a:rPr>
              <a:t>辯真偽 、消冤孽、 化稟性、 定品位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090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064896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三、考驗從哪來？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考驗從哪來呢？從你們的眼、耳、鼻、舌、身、意來。這怎 麼講呢？你眼睛看到人家做不好，你就可能對道喪失了信心，對不對？你 耳朵聽到人家說了不好的話，或自己說了一句不好的話被人家指責了，你 就可能不願意出來幫辦了。</a:t>
            </a:r>
          </a:p>
        </p:txBody>
      </p:sp>
    </p:spTree>
    <p:extLst>
      <p:ext uri="{BB962C8B-B14F-4D97-AF65-F5344CB8AC3E}">
        <p14:creationId xmlns:p14="http://schemas.microsoft.com/office/powerpoint/2010/main" val="132978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當你的心有一點弱點的時候，仙佛就會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向你的心考你；當你的心中執著一個很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強烈的邪念的時候，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魔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就趁此弱點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鑽進去了；所以你的心把持不好的話，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此心就是別人的哦！你說可怕不可怕？</a:t>
            </a:r>
            <a:endParaRPr lang="en-US" altLang="zh-TW" sz="3600" dirty="0"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290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修道途中無所謂別人考你，說穿了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都是自己考自己，而自己最大的敵人，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就是自己，若能戰勝自己，必能通過千魔萬考。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6433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四、上天發的考卷？</a:t>
            </a:r>
            <a:endParaRPr lang="en-US" altLang="zh-TW" sz="3600" dirty="0">
              <a:solidFill>
                <a:srgbClr val="FFFF00"/>
              </a:solidFill>
              <a:latin typeface="+mj-ea"/>
              <a:ea typeface="+mj-ea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濟公老師說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為師我，隨時借人借事考驗你們的火候有多高？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考火候、論品德、佛規禮節樣樣加減乘除，樣樣考清楚。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或是非題，或填充題，或問答題，隨時要你填仔細。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考驗很多種，本身的考、道盤考、時局考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9626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你想做什麼，仙佛都會順從你的；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你想修人情道，仙佛就幫你安排周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遭的人，都是修人情道的；你想修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自性，把自己認得更清，周圍就會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發現到有一些也是認理實修的人。</a:t>
            </a:r>
            <a:endParaRPr lang="en-US" altLang="zh-TW" sz="3600" dirty="0"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1760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修道考卷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內考</a:t>
            </a:r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凡病魔纏身或三災八難或遭盜賊</a:t>
            </a:r>
            <a:r>
              <a:rPr lang="en-US" altLang="zh-TW" sz="3600" dirty="0">
                <a:ea typeface="全真細隸書" panose="02010609000101010101" pitchFamily="49" charset="-120"/>
              </a:rPr>
              <a:t>…</a:t>
            </a:r>
            <a:r>
              <a:rPr lang="zh-TW" altLang="en-US" sz="3600" dirty="0">
                <a:ea typeface="全真細隸書" panose="02010609000101010101" pitchFamily="49" charset="-120"/>
              </a:rPr>
              <a:t>等大小事端皆有宿世因果。</a:t>
            </a:r>
            <a:endParaRPr lang="en-US" altLang="zh-TW" sz="3600" dirty="0"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外考</a:t>
            </a:r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親友毀謗，鄰里譏笑或過去官府不容</a:t>
            </a:r>
            <a:r>
              <a:rPr lang="en-US" altLang="zh-TW" sz="3600" dirty="0">
                <a:ea typeface="全真細隸書" panose="02010609000101010101" pitchFamily="49" charset="-120"/>
              </a:rPr>
              <a:t>…</a:t>
            </a:r>
            <a:r>
              <a:rPr lang="zh-TW" altLang="en-US" sz="3600" dirty="0">
                <a:ea typeface="全真細隸書" panose="02010609000101010101" pitchFamily="49" charset="-120"/>
              </a:rPr>
              <a:t>等均是。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氣考</a:t>
            </a:r>
            <a:r>
              <a:rPr lang="zh-TW" altLang="en-US" sz="3600" dirty="0">
                <a:ea typeface="全真細隸書" panose="02010609000101010101" pitchFamily="49" charset="-120"/>
              </a:rPr>
              <a:t>：凡一切荒謬事：或遭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不白之冤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，或遭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恩將仇報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en-US" altLang="zh-TW" sz="3600" dirty="0">
                <a:ea typeface="全真細隸書" panose="02010609000101010101" pitchFamily="49" charset="-120"/>
              </a:rPr>
              <a:t>…</a:t>
            </a:r>
            <a:r>
              <a:rPr lang="zh-TW" altLang="en-US" sz="3600" dirty="0">
                <a:ea typeface="全真細隸書" panose="02010609000101010101" pitchFamily="49" charset="-120"/>
              </a:rPr>
              <a:t>等</a:t>
            </a:r>
            <a:endParaRPr lang="en-US" altLang="zh-TW" sz="3600" dirty="0"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276269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448</TotalTime>
  <Words>1768</Words>
  <Application>Microsoft Office PowerPoint</Application>
  <PresentationFormat>如螢幕大小 (16:9)</PresentationFormat>
  <Paragraphs>91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8" baseType="lpstr">
      <vt:lpstr>華康中圓體</vt:lpstr>
      <vt:lpstr>微軟正黑體</vt:lpstr>
      <vt:lpstr>Arial</vt:lpstr>
      <vt:lpstr>Franklin Gothic Book</vt:lpstr>
      <vt:lpstr>Wingdings 2</vt:lpstr>
      <vt:lpstr>科技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  <vt:lpstr>修道考卷    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105</cp:revision>
  <dcterms:created xsi:type="dcterms:W3CDTF">2014-02-15T05:50:45Z</dcterms:created>
  <dcterms:modified xsi:type="dcterms:W3CDTF">2021-09-02T08:51:58Z</dcterms:modified>
</cp:coreProperties>
</file>