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0" r:id="rId2"/>
    <p:sldId id="336" r:id="rId3"/>
    <p:sldId id="337" r:id="rId4"/>
    <p:sldId id="338" r:id="rId5"/>
    <p:sldId id="33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DC25F8D9-9FE5-4B1B-A05D-E2BD142A9D9A}"/>
    <pc:docChg chg="custSel modSld">
      <pc:chgData name="老兄 悟見" userId="d3c841b5715e98f1" providerId="LiveId" clId="{DC25F8D9-9FE5-4B1B-A05D-E2BD142A9D9A}" dt="2021-08-31T02:04:47.590" v="85" actId="207"/>
      <pc:docMkLst>
        <pc:docMk/>
      </pc:docMkLst>
      <pc:sldChg chg="modSp mod">
        <pc:chgData name="老兄 悟見" userId="d3c841b5715e98f1" providerId="LiveId" clId="{DC25F8D9-9FE5-4B1B-A05D-E2BD142A9D9A}" dt="2021-08-31T01:58:15.455" v="49" actId="207"/>
        <pc:sldMkLst>
          <pc:docMk/>
          <pc:sldMk cId="1532398404" sldId="336"/>
        </pc:sldMkLst>
        <pc:spChg chg="mod">
          <ac:chgData name="老兄 悟見" userId="d3c841b5715e98f1" providerId="LiveId" clId="{DC25F8D9-9FE5-4B1B-A05D-E2BD142A9D9A}" dt="2021-08-31T01:58:15.455" v="49" actId="207"/>
          <ac:spMkLst>
            <pc:docMk/>
            <pc:sldMk cId="1532398404" sldId="336"/>
            <ac:spMk id="3" creationId="{EFCDE479-C3AE-2243-BC22-1CDD81792C03}"/>
          </ac:spMkLst>
        </pc:spChg>
        <pc:spChg chg="mod">
          <ac:chgData name="老兄 悟見" userId="d3c841b5715e98f1" providerId="LiveId" clId="{DC25F8D9-9FE5-4B1B-A05D-E2BD142A9D9A}" dt="2021-08-31T01:54:57.848" v="0"/>
          <ac:spMkLst>
            <pc:docMk/>
            <pc:sldMk cId="1532398404" sldId="336"/>
            <ac:spMk id="4" creationId="{00000000-0000-0000-0000-000000000000}"/>
          </ac:spMkLst>
        </pc:spChg>
      </pc:sldChg>
      <pc:sldChg chg="modSp mod">
        <pc:chgData name="老兄 悟見" userId="d3c841b5715e98f1" providerId="LiveId" clId="{DC25F8D9-9FE5-4B1B-A05D-E2BD142A9D9A}" dt="2021-08-31T02:00:59.623" v="53" actId="27636"/>
        <pc:sldMkLst>
          <pc:docMk/>
          <pc:sldMk cId="197502671" sldId="337"/>
        </pc:sldMkLst>
        <pc:spChg chg="mod">
          <ac:chgData name="老兄 悟見" userId="d3c841b5715e98f1" providerId="LiveId" clId="{DC25F8D9-9FE5-4B1B-A05D-E2BD142A9D9A}" dt="2021-08-31T02:00:59.623" v="53" actId="27636"/>
          <ac:spMkLst>
            <pc:docMk/>
            <pc:sldMk cId="197502671" sldId="337"/>
            <ac:spMk id="3" creationId="{EFCDE479-C3AE-2243-BC22-1CDD81792C03}"/>
          </ac:spMkLst>
        </pc:spChg>
        <pc:spChg chg="mod">
          <ac:chgData name="老兄 悟見" userId="d3c841b5715e98f1" providerId="LiveId" clId="{DC25F8D9-9FE5-4B1B-A05D-E2BD142A9D9A}" dt="2021-08-31T01:55:05.300" v="1"/>
          <ac:spMkLst>
            <pc:docMk/>
            <pc:sldMk cId="197502671" sldId="337"/>
            <ac:spMk id="4" creationId="{00000000-0000-0000-0000-000000000000}"/>
          </ac:spMkLst>
        </pc:spChg>
      </pc:sldChg>
      <pc:sldChg chg="modSp mod">
        <pc:chgData name="老兄 悟見" userId="d3c841b5715e98f1" providerId="LiveId" clId="{DC25F8D9-9FE5-4B1B-A05D-E2BD142A9D9A}" dt="2021-08-31T02:02:24.520" v="55" actId="21"/>
        <pc:sldMkLst>
          <pc:docMk/>
          <pc:sldMk cId="2886833342" sldId="338"/>
        </pc:sldMkLst>
        <pc:spChg chg="mod">
          <ac:chgData name="老兄 悟見" userId="d3c841b5715e98f1" providerId="LiveId" clId="{DC25F8D9-9FE5-4B1B-A05D-E2BD142A9D9A}" dt="2021-08-31T02:02:24.520" v="55" actId="21"/>
          <ac:spMkLst>
            <pc:docMk/>
            <pc:sldMk cId="2886833342" sldId="338"/>
            <ac:spMk id="3" creationId="{EFCDE479-C3AE-2243-BC22-1CDD81792C03}"/>
          </ac:spMkLst>
        </pc:spChg>
        <pc:spChg chg="mod">
          <ac:chgData name="老兄 悟見" userId="d3c841b5715e98f1" providerId="LiveId" clId="{DC25F8D9-9FE5-4B1B-A05D-E2BD142A9D9A}" dt="2021-08-31T01:55:11.876" v="2"/>
          <ac:spMkLst>
            <pc:docMk/>
            <pc:sldMk cId="2886833342" sldId="338"/>
            <ac:spMk id="4" creationId="{00000000-0000-0000-0000-000000000000}"/>
          </ac:spMkLst>
        </pc:spChg>
      </pc:sldChg>
      <pc:sldChg chg="modSp mod">
        <pc:chgData name="老兄 悟見" userId="d3c841b5715e98f1" providerId="LiveId" clId="{DC25F8D9-9FE5-4B1B-A05D-E2BD142A9D9A}" dt="2021-08-31T02:04:47.590" v="85" actId="207"/>
        <pc:sldMkLst>
          <pc:docMk/>
          <pc:sldMk cId="830311652" sldId="339"/>
        </pc:sldMkLst>
        <pc:spChg chg="mod">
          <ac:chgData name="老兄 悟見" userId="d3c841b5715e98f1" providerId="LiveId" clId="{DC25F8D9-9FE5-4B1B-A05D-E2BD142A9D9A}" dt="2021-08-31T02:04:47.590" v="85" actId="207"/>
          <ac:spMkLst>
            <pc:docMk/>
            <pc:sldMk cId="830311652" sldId="339"/>
            <ac:spMk id="3" creationId="{EFCDE479-C3AE-2243-BC22-1CDD81792C03}"/>
          </ac:spMkLst>
        </pc:spChg>
        <pc:spChg chg="mod">
          <ac:chgData name="老兄 悟見" userId="d3c841b5715e98f1" providerId="LiveId" clId="{DC25F8D9-9FE5-4B1B-A05D-E2BD142A9D9A}" dt="2021-08-31T01:55:20.342" v="3"/>
          <ac:spMkLst>
            <pc:docMk/>
            <pc:sldMk cId="830311652" sldId="339"/>
            <ac:spMk id="4" creationId="{00000000-0000-0000-0000-000000000000}"/>
          </ac:spMkLst>
        </pc:spChg>
      </pc:sldChg>
      <pc:sldChg chg="modSp mod">
        <pc:chgData name="老兄 悟見" userId="d3c841b5715e98f1" providerId="LiveId" clId="{DC25F8D9-9FE5-4B1B-A05D-E2BD142A9D9A}" dt="2021-08-31T01:56:27.557" v="10" actId="27636"/>
        <pc:sldMkLst>
          <pc:docMk/>
          <pc:sldMk cId="3225570923" sldId="340"/>
        </pc:sldMkLst>
        <pc:spChg chg="mod">
          <ac:chgData name="老兄 悟見" userId="d3c841b5715e98f1" providerId="LiveId" clId="{DC25F8D9-9FE5-4B1B-A05D-E2BD142A9D9A}" dt="2021-08-31T01:56:27.557" v="10" actId="27636"/>
          <ac:spMkLst>
            <pc:docMk/>
            <pc:sldMk cId="3225570923" sldId="340"/>
            <ac:spMk id="3" creationId="{EFCDE479-C3AE-2243-BC22-1CDD81792C0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修道當然有考驗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850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一、修道當然有考驗 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曾記得姜太公來賣白麵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受魔考煉心性種種不佳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周文王在羑里囚困七載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他何嘗不知曉定數所轄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還有這孔仲尼亦受大難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過宋衛受厄困削跡檀代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在陳蔡絕糧草整整七日 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人視聖如瘋傻難談難言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邱長春修道時何等艱苦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餓死了七八次心志倍加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妙香女為修道受斬受絞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孫不二油鍋烹面容成麻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25570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修道當然有考驗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、考驗是來造就你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孟子曰：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天將降大任於斯人也，必先苦其心志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，勞其筋骨，餓其體膚，空乏其身，行拂亂其所為，所以動心忍性，增益其所不能。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修道當然有考驗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不要修旁門左道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切記，修道不是參禪打坐，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修道不談術、流、動、靜，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想想末後，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若有假祖師、假濟公，你們會不會跟隨他呀？這要看你的智慧明辨喲！縱然是老祖師降凡，與你們何關呢？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跟徒兒一點關係都沒有喲！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這怎麼講，知道嗎？因為修是修你個人。</a:t>
            </a:r>
          </a:p>
        </p:txBody>
      </p:sp>
    </p:spTree>
    <p:extLst>
      <p:ext uri="{BB962C8B-B14F-4D97-AF65-F5344CB8AC3E}">
        <p14:creationId xmlns:p14="http://schemas.microsoft.com/office/powerpoint/2010/main" val="197502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修道當然有考驗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只求有德不求位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徒兒若是急功好強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，執著道場的一切名利，你將來見為師我、見老祖師有用嗎？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徒兒修道當要志向高尚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，咱們不求有聖賢之位，但求有聖賢仙佛之德，懂嗎？</a:t>
            </a:r>
          </a:p>
        </p:txBody>
      </p:sp>
    </p:spTree>
    <p:extLst>
      <p:ext uri="{BB962C8B-B14F-4D97-AF65-F5344CB8AC3E}">
        <p14:creationId xmlns:p14="http://schemas.microsoft.com/office/powerpoint/2010/main" val="2886833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修道當然有考驗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仙佛會救真修人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徒兒默默地修、默默地做，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仙佛的眼睛在看，看末後這一些真修者，將來要救的時候就很好伸手了，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徒兒當要先以你慈悲之手來挽救眾生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，將來仙佛也定以慈悲之手來挽救你們，明白嗎？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031165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3044</TotalTime>
  <Words>434</Words>
  <Application>Microsoft Office PowerPoint</Application>
  <PresentationFormat>如螢幕大小 (16:9)</PresentationFormat>
  <Paragraphs>28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修道當然有考驗 悟見講</vt:lpstr>
      <vt:lpstr>修道當然有考驗 悟見講</vt:lpstr>
      <vt:lpstr>修道當然有考驗 悟見講</vt:lpstr>
      <vt:lpstr>修道當然有考驗 悟見講</vt:lpstr>
      <vt:lpstr>修道當然有考驗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690</cp:revision>
  <dcterms:created xsi:type="dcterms:W3CDTF">2014-02-15T05:50:45Z</dcterms:created>
  <dcterms:modified xsi:type="dcterms:W3CDTF">2021-08-31T02:04:50Z</dcterms:modified>
  <cp:contentStatus/>
</cp:coreProperties>
</file>