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0" r:id="rId2"/>
    <p:sldId id="336" r:id="rId3"/>
    <p:sldId id="337" r:id="rId4"/>
    <p:sldId id="338" r:id="rId5"/>
    <p:sldId id="339" r:id="rId6"/>
    <p:sldId id="341" r:id="rId7"/>
    <p:sldId id="34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9916430-982B-49CD-A993-F10A846C5CDC}"/>
    <pc:docChg chg="custSel modSld">
      <pc:chgData name="老兄 悟見" userId="d3c841b5715e98f1" providerId="LiveId" clId="{C9916430-982B-49CD-A993-F10A846C5CDC}" dt="2021-09-01T09:26:00.928" v="178"/>
      <pc:docMkLst>
        <pc:docMk/>
      </pc:docMkLst>
      <pc:sldChg chg="modSp mod">
        <pc:chgData name="老兄 悟見" userId="d3c841b5715e98f1" providerId="LiveId" clId="{C9916430-982B-49CD-A993-F10A846C5CDC}" dt="2021-09-01T09:13:55.026" v="76" actId="207"/>
        <pc:sldMkLst>
          <pc:docMk/>
          <pc:sldMk cId="1532398404" sldId="336"/>
        </pc:sldMkLst>
        <pc:spChg chg="mod">
          <ac:chgData name="老兄 悟見" userId="d3c841b5715e98f1" providerId="LiveId" clId="{C9916430-982B-49CD-A993-F10A846C5CDC}" dt="2021-09-01T09:13:55.026" v="76" actId="207"/>
          <ac:spMkLst>
            <pc:docMk/>
            <pc:sldMk cId="1532398404" sldId="336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18:06.114" v="99" actId="207"/>
        <pc:sldMkLst>
          <pc:docMk/>
          <pc:sldMk cId="197502671" sldId="337"/>
        </pc:sldMkLst>
        <pc:spChg chg="mod">
          <ac:chgData name="老兄 悟見" userId="d3c841b5715e98f1" providerId="LiveId" clId="{C9916430-982B-49CD-A993-F10A846C5CDC}" dt="2021-09-01T09:18:06.114" v="99" actId="207"/>
          <ac:spMkLst>
            <pc:docMk/>
            <pc:sldMk cId="197502671" sldId="337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19:54.307" v="128"/>
        <pc:sldMkLst>
          <pc:docMk/>
          <pc:sldMk cId="2886833342" sldId="338"/>
        </pc:sldMkLst>
        <pc:spChg chg="mod">
          <ac:chgData name="老兄 悟見" userId="d3c841b5715e98f1" providerId="LiveId" clId="{C9916430-982B-49CD-A993-F10A846C5CDC}" dt="2021-09-01T09:19:54.307" v="128"/>
          <ac:spMkLst>
            <pc:docMk/>
            <pc:sldMk cId="2886833342" sldId="338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21:31.482" v="134" actId="207"/>
        <pc:sldMkLst>
          <pc:docMk/>
          <pc:sldMk cId="830311652" sldId="339"/>
        </pc:sldMkLst>
        <pc:spChg chg="mod">
          <ac:chgData name="老兄 悟見" userId="d3c841b5715e98f1" providerId="LiveId" clId="{C9916430-982B-49CD-A993-F10A846C5CDC}" dt="2021-09-01T09:21:31.482" v="134" actId="207"/>
          <ac:spMkLst>
            <pc:docMk/>
            <pc:sldMk cId="830311652" sldId="339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09:24.836" v="5" actId="207"/>
        <pc:sldMkLst>
          <pc:docMk/>
          <pc:sldMk cId="3225570923" sldId="340"/>
        </pc:sldMkLst>
        <pc:spChg chg="mod">
          <ac:chgData name="老兄 悟見" userId="d3c841b5715e98f1" providerId="LiveId" clId="{C9916430-982B-49CD-A993-F10A846C5CDC}" dt="2021-09-01T09:09:24.836" v="5" actId="207"/>
          <ac:spMkLst>
            <pc:docMk/>
            <pc:sldMk cId="3225570923" sldId="340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24:45.245" v="169"/>
        <pc:sldMkLst>
          <pc:docMk/>
          <pc:sldMk cId="4037615862" sldId="341"/>
        </pc:sldMkLst>
        <pc:spChg chg="mod">
          <ac:chgData name="老兄 悟見" userId="d3c841b5715e98f1" providerId="LiveId" clId="{C9916430-982B-49CD-A993-F10A846C5CDC}" dt="2021-09-01T09:24:45.245" v="169"/>
          <ac:spMkLst>
            <pc:docMk/>
            <pc:sldMk cId="4037615862" sldId="341"/>
            <ac:spMk id="3" creationId="{EFCDE479-C3AE-2243-BC22-1CDD81792C03}"/>
          </ac:spMkLst>
        </pc:spChg>
      </pc:sldChg>
      <pc:sldChg chg="modSp mod">
        <pc:chgData name="老兄 悟見" userId="d3c841b5715e98f1" providerId="LiveId" clId="{C9916430-982B-49CD-A993-F10A846C5CDC}" dt="2021-09-01T09:26:00.928" v="178"/>
        <pc:sldMkLst>
          <pc:docMk/>
          <pc:sldMk cId="3355776823" sldId="342"/>
        </pc:sldMkLst>
        <pc:spChg chg="mod">
          <ac:chgData name="老兄 悟見" userId="d3c841b5715e98f1" providerId="LiveId" clId="{C9916430-982B-49CD-A993-F10A846C5CDC}" dt="2021-09-01T09:26:00.928" v="178"/>
          <ac:spMkLst>
            <pc:docMk/>
            <pc:sldMk cId="3355776823" sldId="342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你們恩師濟公，求我也沒用。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祂領旨辦道，我奉懿旨考道。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看你們修道客，寸進尺退，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想要通過我這關非容易，樣樣皆要考，你們樣樣皆要受。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勿怪我無情，勿怪我不慈悲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，我若考不倒一位修道客，我那有果位好享受？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、魔王就是要考你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你勿說我阿修羅王這麼不慈悲，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你想立功德，我也想立功德。我若不考你，就回不了天，我的魔子魔孫，也難以沾上我的光。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白陽修道客，我都要考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。我若不考你，我怎麼交旨。哈哈哈，我要考你，就是要考你。尤其最愛發脾氣的，我更要考你。考你無名火，一層一層油然而生。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也考點傳師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點傳！我第一個先要考你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，你感謝我嗎？我要考你站不穩、立不定，要考你哭笑不得，要考你對道沒信心，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要考你人人都討厭你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，要考你沒得飯吃，要考你事事不如意，我什麼都要考。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隨時都在考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你以為成仙佛這麼容易？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你想上天堂，這麼容易就上去了？哼！你想經過我這一關？哈哈哈，有這麼想的，可沒這麼容易。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我要考你們，我什麼都要考，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隨時隨地都要考，考得你顛顛倒倒，考得你沒心情工作，考得你萬般足夠。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濟公啊不要怪我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濟公啊！不要怪我，我也是奉旨。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點傳！你怕不怕？你想這天命，這麼好擔嗎？你也一樣要先經過我這一關。苦頭你會常受，美酒你是喝不到！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講師們心若槓高，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以為自己才華有多棒，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我就要考你們，考你們入心魔，以你們心魔來引我外魔。要記住！</a:t>
            </a: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六、魔王奉母命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雖然仙佛立兩旁，我也是奉命下來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，早就參叩母駕。我要考你們，天上的果位雖然人間建。哼！你們可以嗎？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想上天堂？我看還是下地獄吧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！下地獄去，再跟我阿修羅王，住在一起吧！</a:t>
            </a:r>
          </a:p>
        </p:txBody>
      </p:sp>
    </p:spTree>
    <p:extLst>
      <p:ext uri="{BB962C8B-B14F-4D97-AF65-F5344CB8AC3E}">
        <p14:creationId xmlns:p14="http://schemas.microsoft.com/office/powerpoint/2010/main" val="403761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佛魔立場各不同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修羅不留情面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考你們！我要考你！要考最上面的！上面的先考倒，我功德才大。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考壇主，考講師，考辦事人員，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考道親，通通都要考，你只有寸進尺退。看誰厲害！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看誰的工夫比較強！看誰比較有定力！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你就展露出來吧！</a:t>
            </a:r>
          </a:p>
        </p:txBody>
      </p:sp>
    </p:spTree>
    <p:extLst>
      <p:ext uri="{BB962C8B-B14F-4D97-AF65-F5344CB8AC3E}">
        <p14:creationId xmlns:p14="http://schemas.microsoft.com/office/powerpoint/2010/main" val="33557768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702</Words>
  <Application>Microsoft Office PowerPoint</Application>
  <PresentationFormat>如螢幕大小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佛魔立場各不同 悟見講</vt:lpstr>
      <vt:lpstr>佛魔立場各不同 悟見講</vt:lpstr>
      <vt:lpstr>佛魔立場各不同 悟見講</vt:lpstr>
      <vt:lpstr>佛魔立場各不同 悟見講</vt:lpstr>
      <vt:lpstr>佛魔立場各不同 悟見講</vt:lpstr>
      <vt:lpstr>佛魔立場各不同 悟見講</vt:lpstr>
      <vt:lpstr>佛魔立場各不同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2021-09-01T09:27:13Z</dcterms:modified>
  <cp:contentStatus/>
</cp:coreProperties>
</file>