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0" r:id="rId2"/>
    <p:sldId id="336" r:id="rId3"/>
    <p:sldId id="337" r:id="rId4"/>
    <p:sldId id="338" r:id="rId5"/>
    <p:sldId id="33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3FAA0D59-D491-4B41-95CB-97A635F771BE}"/>
    <pc:docChg chg="custSel modSld">
      <pc:chgData name="老兄 悟見" userId="d3c841b5715e98f1" providerId="LiveId" clId="{3FAA0D59-D491-4B41-95CB-97A635F771BE}" dt="2021-08-29T11:49:40.902" v="200"/>
      <pc:docMkLst>
        <pc:docMk/>
      </pc:docMkLst>
      <pc:sldChg chg="modSp mod">
        <pc:chgData name="老兄 悟見" userId="d3c841b5715e98f1" providerId="LiveId" clId="{3FAA0D59-D491-4B41-95CB-97A635F771BE}" dt="2021-08-29T11:33:11.286" v="45"/>
        <pc:sldMkLst>
          <pc:docMk/>
          <pc:sldMk cId="1532398404" sldId="336"/>
        </pc:sldMkLst>
        <pc:spChg chg="mod">
          <ac:chgData name="老兄 悟見" userId="d3c841b5715e98f1" providerId="LiveId" clId="{3FAA0D59-D491-4B41-95CB-97A635F771BE}" dt="2021-08-29T11:33:11.286" v="45"/>
          <ac:spMkLst>
            <pc:docMk/>
            <pc:sldMk cId="1532398404" sldId="336"/>
            <ac:spMk id="3" creationId="{EFCDE479-C3AE-2243-BC22-1CDD81792C03}"/>
          </ac:spMkLst>
        </pc:spChg>
        <pc:spChg chg="mod">
          <ac:chgData name="老兄 悟見" userId="d3c841b5715e98f1" providerId="LiveId" clId="{3FAA0D59-D491-4B41-95CB-97A635F771BE}" dt="2021-08-29T11:27:34.059" v="0"/>
          <ac:spMkLst>
            <pc:docMk/>
            <pc:sldMk cId="1532398404" sldId="336"/>
            <ac:spMk id="4" creationId="{00000000-0000-0000-0000-000000000000}"/>
          </ac:spMkLst>
        </pc:spChg>
      </pc:sldChg>
      <pc:sldChg chg="modSp mod">
        <pc:chgData name="老兄 悟見" userId="d3c841b5715e98f1" providerId="LiveId" clId="{3FAA0D59-D491-4B41-95CB-97A635F771BE}" dt="2021-08-29T11:39:44.423" v="121"/>
        <pc:sldMkLst>
          <pc:docMk/>
          <pc:sldMk cId="197502671" sldId="337"/>
        </pc:sldMkLst>
        <pc:spChg chg="mod">
          <ac:chgData name="老兄 悟見" userId="d3c841b5715e98f1" providerId="LiveId" clId="{3FAA0D59-D491-4B41-95CB-97A635F771BE}" dt="2021-08-29T11:39:44.423" v="121"/>
          <ac:spMkLst>
            <pc:docMk/>
            <pc:sldMk cId="197502671" sldId="337"/>
            <ac:spMk id="3" creationId="{EFCDE479-C3AE-2243-BC22-1CDD81792C03}"/>
          </ac:spMkLst>
        </pc:spChg>
        <pc:spChg chg="mod">
          <ac:chgData name="老兄 悟見" userId="d3c841b5715e98f1" providerId="LiveId" clId="{3FAA0D59-D491-4B41-95CB-97A635F771BE}" dt="2021-08-29T11:27:41.495" v="1"/>
          <ac:spMkLst>
            <pc:docMk/>
            <pc:sldMk cId="197502671" sldId="337"/>
            <ac:spMk id="4" creationId="{00000000-0000-0000-0000-000000000000}"/>
          </ac:spMkLst>
        </pc:spChg>
      </pc:sldChg>
      <pc:sldChg chg="modSp mod">
        <pc:chgData name="老兄 悟見" userId="d3c841b5715e98f1" providerId="LiveId" clId="{3FAA0D59-D491-4B41-95CB-97A635F771BE}" dt="2021-08-29T11:48:57.572" v="194"/>
        <pc:sldMkLst>
          <pc:docMk/>
          <pc:sldMk cId="2886833342" sldId="338"/>
        </pc:sldMkLst>
        <pc:spChg chg="mod">
          <ac:chgData name="老兄 悟見" userId="d3c841b5715e98f1" providerId="LiveId" clId="{3FAA0D59-D491-4B41-95CB-97A635F771BE}" dt="2021-08-29T11:48:57.572" v="194"/>
          <ac:spMkLst>
            <pc:docMk/>
            <pc:sldMk cId="2886833342" sldId="338"/>
            <ac:spMk id="3" creationId="{EFCDE479-C3AE-2243-BC22-1CDD81792C03}"/>
          </ac:spMkLst>
        </pc:spChg>
        <pc:spChg chg="mod">
          <ac:chgData name="老兄 悟見" userId="d3c841b5715e98f1" providerId="LiveId" clId="{3FAA0D59-D491-4B41-95CB-97A635F771BE}" dt="2021-08-29T11:27:48.680" v="2"/>
          <ac:spMkLst>
            <pc:docMk/>
            <pc:sldMk cId="2886833342" sldId="338"/>
            <ac:spMk id="4" creationId="{00000000-0000-0000-0000-000000000000}"/>
          </ac:spMkLst>
        </pc:spChg>
      </pc:sldChg>
      <pc:sldChg chg="modSp mod">
        <pc:chgData name="老兄 悟見" userId="d3c841b5715e98f1" providerId="LiveId" clId="{3FAA0D59-D491-4B41-95CB-97A635F771BE}" dt="2021-08-29T11:49:40.902" v="200"/>
        <pc:sldMkLst>
          <pc:docMk/>
          <pc:sldMk cId="830311652" sldId="339"/>
        </pc:sldMkLst>
        <pc:spChg chg="mod">
          <ac:chgData name="老兄 悟見" userId="d3c841b5715e98f1" providerId="LiveId" clId="{3FAA0D59-D491-4B41-95CB-97A635F771BE}" dt="2021-08-29T11:49:40.902" v="200"/>
          <ac:spMkLst>
            <pc:docMk/>
            <pc:sldMk cId="830311652" sldId="339"/>
            <ac:spMk id="3" creationId="{EFCDE479-C3AE-2243-BC22-1CDD81792C03}"/>
          </ac:spMkLst>
        </pc:spChg>
        <pc:spChg chg="mod">
          <ac:chgData name="老兄 悟見" userId="d3c841b5715e98f1" providerId="LiveId" clId="{3FAA0D59-D491-4B41-95CB-97A635F771BE}" dt="2021-08-29T11:27:55.146" v="3"/>
          <ac:spMkLst>
            <pc:docMk/>
            <pc:sldMk cId="830311652" sldId="339"/>
            <ac:spMk id="4" creationId="{00000000-0000-0000-0000-000000000000}"/>
          </ac:spMkLst>
        </pc:spChg>
      </pc:sldChg>
      <pc:sldChg chg="modSp mod">
        <pc:chgData name="老兄 悟見" userId="d3c841b5715e98f1" providerId="LiveId" clId="{3FAA0D59-D491-4B41-95CB-97A635F771BE}" dt="2021-08-29T11:47:13.068" v="192"/>
        <pc:sldMkLst>
          <pc:docMk/>
          <pc:sldMk cId="3225570923" sldId="340"/>
        </pc:sldMkLst>
        <pc:spChg chg="mod">
          <ac:chgData name="老兄 悟見" userId="d3c841b5715e98f1" providerId="LiveId" clId="{3FAA0D59-D491-4B41-95CB-97A635F771BE}" dt="2021-08-29T11:47:13.068" v="192"/>
          <ac:spMkLst>
            <pc:docMk/>
            <pc:sldMk cId="3225570923" sldId="340"/>
            <ac:spMk id="3" creationId="{EFCDE479-C3AE-2243-BC22-1CDD81792C0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人類因魔而毀滅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人類因魔而毀滅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魔的真意：會障蔽正道，害慧命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之一切起心動念及外界之干擾，都可謂之魔。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如果未來這個世界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發生地球滅亡，那麼是毀滅於那裡？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就是毀滅於人類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沒有慈悲心，同理心，愛心以及充滿自私自利的行為。</a:t>
            </a:r>
            <a:endParaRPr lang="en-US" altLang="zh-TW" sz="3600" dirty="0"/>
          </a:p>
        </p:txBody>
      </p:sp>
    </p:spTree>
    <p:extLst>
      <p:ext uri="{BB962C8B-B14F-4D97-AF65-F5344CB8AC3E}">
        <p14:creationId xmlns:p14="http://schemas.microsoft.com/office/powerpoint/2010/main" val="3225570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人類因魔而毀滅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人身上的各種魔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人身五魔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：貪 瞋、癡、慢、疑。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財、色、名、食、睡。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另五魔，就是蘊魔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---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色、受、想、行、識。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這五蘊是諸惡之淵藪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比喻人或物質聚集的地方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，會障蔽正道，害慧命。</a:t>
            </a:r>
            <a:endParaRPr lang="en-US" altLang="zh-TW" sz="3600" dirty="0"/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人類因魔而毀滅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、除煩惱魔與業魔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貪、瞋、癡、愛、慢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，這五種煩惱障會讓人們疑惑於真理、道理、正理、障蔽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障礙遮蔽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正道，害慧命。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再來，就是業魔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、種業。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殺、盜、淫、妄、酒等惡業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，讓人們造作一切罪業、冤孽，障蔽正道，害慧命。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502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人類因魔而毀滅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、除去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心魔與死魔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再來，就是心魔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；愩高、我慢、驕傲、自大。會障蔽正道，害慧命 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也有一種就是死魔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，人生皆有壽限，大限，會妨害、妨礙人修正道，也會害慧命。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6833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人類因魔而毀滅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五魔亂世亂人心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以上種種五</a:t>
            </a:r>
            <a:r>
              <a:rPr lang="zh-TW" altLang="en-US" sz="360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魔亂世，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也亂人心。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天地最後一次大開普度的時期到了，也來到了人與魔之間的大戰。說透了，其實，這是一場人與慾望的戰爭！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如果每個人做每一件事，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都能考量到他人的立場，考量到對這個社會環境與生態環境的好壞，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也考慮到同樣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擁有痛苦與恐懼的動物生靈，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如此，地球的森林，海洋，大氣層就不被人類所破壞了。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031165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3057</TotalTime>
  <Words>452</Words>
  <Application>Microsoft Office PowerPoint</Application>
  <PresentationFormat>如螢幕大小 (16:9)</PresentationFormat>
  <Paragraphs>29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人類因魔而毀滅 悟見講</vt:lpstr>
      <vt:lpstr>人類因魔而毀滅 悟見講</vt:lpstr>
      <vt:lpstr>人類因魔而毀滅 悟見講</vt:lpstr>
      <vt:lpstr>人類因魔而毀滅 悟見講</vt:lpstr>
      <vt:lpstr>人類因魔而毀滅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690</cp:revision>
  <dcterms:created xsi:type="dcterms:W3CDTF">2014-02-15T05:50:45Z</dcterms:created>
  <dcterms:modified xsi:type="dcterms:W3CDTF">2021-08-29T11:49:44Z</dcterms:modified>
  <cp:contentStatus/>
</cp:coreProperties>
</file>