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6" r:id="rId3"/>
    <p:sldId id="265" r:id="rId4"/>
    <p:sldId id="259" r:id="rId5"/>
    <p:sldId id="264" r:id="rId6"/>
    <p:sldId id="269" r:id="rId7"/>
    <p:sldId id="263" r:id="rId8"/>
    <p:sldId id="268" r:id="rId9"/>
    <p:sldId id="262" r:id="rId10"/>
    <p:sldId id="267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3" d="100"/>
          <a:sy n="83" d="100"/>
        </p:scale>
        <p:origin x="7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5717430-1976-4D3D-B7E4-BF468154B268}"/>
    <pc:docChg chg="modSld modMainMaster">
      <pc:chgData name="老兄 悟見" userId="d3c841b5715e98f1" providerId="LiveId" clId="{F5717430-1976-4D3D-B7E4-BF468154B268}" dt="2021-08-29T11:28:13.177" v="1"/>
      <pc:docMkLst>
        <pc:docMk/>
      </pc:docMkLst>
      <pc:sldChg chg="setBg">
        <pc:chgData name="老兄 悟見" userId="d3c841b5715e98f1" providerId="LiveId" clId="{F5717430-1976-4D3D-B7E4-BF468154B268}" dt="2021-08-29T11:28:13.177" v="1"/>
        <pc:sldMkLst>
          <pc:docMk/>
          <pc:sldMk cId="2626158010" sldId="262"/>
        </pc:sldMkLst>
      </pc:sldChg>
      <pc:sldMasterChg chg="setBg modSldLayout">
        <pc:chgData name="老兄 悟見" userId="d3c841b5715e98f1" providerId="LiveId" clId="{F5717430-1976-4D3D-B7E4-BF468154B268}" dt="2021-08-29T11:28:13.177" v="1"/>
        <pc:sldMasterMkLst>
          <pc:docMk/>
          <pc:sldMasterMk cId="0" sldId="2147483684"/>
        </pc:sldMasterMkLst>
        <pc:sldLayoutChg chg="setBg">
          <pc:chgData name="老兄 悟見" userId="d3c841b5715e98f1" providerId="LiveId" clId="{F5717430-1976-4D3D-B7E4-BF468154B268}" dt="2021-08-29T11:28:13.177" v="1"/>
          <pc:sldLayoutMkLst>
            <pc:docMk/>
            <pc:sldMasterMk cId="0" sldId="2147483684"/>
            <pc:sldLayoutMk cId="0" sldId="2147483685"/>
          </pc:sldLayoutMkLst>
        </pc:sldLayoutChg>
        <pc:sldLayoutChg chg="setBg">
          <pc:chgData name="老兄 悟見" userId="d3c841b5715e98f1" providerId="LiveId" clId="{F5717430-1976-4D3D-B7E4-BF468154B268}" dt="2021-08-29T11:28:13.177" v="1"/>
          <pc:sldLayoutMkLst>
            <pc:docMk/>
            <pc:sldMasterMk cId="0" sldId="2147483684"/>
            <pc:sldLayoutMk cId="0" sldId="2147483686"/>
          </pc:sldLayoutMkLst>
        </pc:sldLayoutChg>
        <pc:sldLayoutChg chg="setBg">
          <pc:chgData name="老兄 悟見" userId="d3c841b5715e98f1" providerId="LiveId" clId="{F5717430-1976-4D3D-B7E4-BF468154B268}" dt="2021-08-29T11:28:13.177" v="1"/>
          <pc:sldLayoutMkLst>
            <pc:docMk/>
            <pc:sldMasterMk cId="0" sldId="2147483684"/>
            <pc:sldLayoutMk cId="0" sldId="2147483687"/>
          </pc:sldLayoutMkLst>
        </pc:sldLayoutChg>
        <pc:sldLayoutChg chg="setBg">
          <pc:chgData name="老兄 悟見" userId="d3c841b5715e98f1" providerId="LiveId" clId="{F5717430-1976-4D3D-B7E4-BF468154B268}" dt="2021-08-29T11:28:13.177" v="1"/>
          <pc:sldLayoutMkLst>
            <pc:docMk/>
            <pc:sldMasterMk cId="0" sldId="2147483684"/>
            <pc:sldLayoutMk cId="0" sldId="2147483688"/>
          </pc:sldLayoutMkLst>
        </pc:sldLayoutChg>
        <pc:sldLayoutChg chg="setBg">
          <pc:chgData name="老兄 悟見" userId="d3c841b5715e98f1" providerId="LiveId" clId="{F5717430-1976-4D3D-B7E4-BF468154B268}" dt="2021-08-29T11:28:13.177" v="1"/>
          <pc:sldLayoutMkLst>
            <pc:docMk/>
            <pc:sldMasterMk cId="0" sldId="2147483684"/>
            <pc:sldLayoutMk cId="0" sldId="2147483689"/>
          </pc:sldLayoutMkLst>
        </pc:sldLayoutChg>
        <pc:sldLayoutChg chg="setBg">
          <pc:chgData name="老兄 悟見" userId="d3c841b5715e98f1" providerId="LiveId" clId="{F5717430-1976-4D3D-B7E4-BF468154B268}" dt="2021-08-29T11:28:13.177" v="1"/>
          <pc:sldLayoutMkLst>
            <pc:docMk/>
            <pc:sldMasterMk cId="0" sldId="2147483684"/>
            <pc:sldLayoutMk cId="0" sldId="2147483690"/>
          </pc:sldLayoutMkLst>
        </pc:sldLayoutChg>
        <pc:sldLayoutChg chg="setBg">
          <pc:chgData name="老兄 悟見" userId="d3c841b5715e98f1" providerId="LiveId" clId="{F5717430-1976-4D3D-B7E4-BF468154B268}" dt="2021-08-29T11:28:13.177" v="1"/>
          <pc:sldLayoutMkLst>
            <pc:docMk/>
            <pc:sldMasterMk cId="0" sldId="2147483684"/>
            <pc:sldLayoutMk cId="0" sldId="2147483691"/>
          </pc:sldLayoutMkLst>
        </pc:sldLayoutChg>
        <pc:sldLayoutChg chg="setBg">
          <pc:chgData name="老兄 悟見" userId="d3c841b5715e98f1" providerId="LiveId" clId="{F5717430-1976-4D3D-B7E4-BF468154B268}" dt="2021-08-29T11:28:13.177" v="1"/>
          <pc:sldLayoutMkLst>
            <pc:docMk/>
            <pc:sldMasterMk cId="0" sldId="2147483684"/>
            <pc:sldLayoutMk cId="0" sldId="2147483692"/>
          </pc:sldLayoutMkLst>
        </pc:sldLayoutChg>
        <pc:sldLayoutChg chg="setBg">
          <pc:chgData name="老兄 悟見" userId="d3c841b5715e98f1" providerId="LiveId" clId="{F5717430-1976-4D3D-B7E4-BF468154B268}" dt="2021-08-29T11:28:13.177" v="1"/>
          <pc:sldLayoutMkLst>
            <pc:docMk/>
            <pc:sldMasterMk cId="0" sldId="2147483684"/>
            <pc:sldLayoutMk cId="0" sldId="2147483693"/>
          </pc:sldLayoutMkLst>
        </pc:sldLayoutChg>
        <pc:sldLayoutChg chg="setBg">
          <pc:chgData name="老兄 悟見" userId="d3c841b5715e98f1" providerId="LiveId" clId="{F5717430-1976-4D3D-B7E4-BF468154B268}" dt="2021-08-29T11:28:13.177" v="1"/>
          <pc:sldLayoutMkLst>
            <pc:docMk/>
            <pc:sldMasterMk cId="0" sldId="2147483684"/>
            <pc:sldLayoutMk cId="0" sldId="2147483694"/>
          </pc:sldLayoutMkLst>
        </pc:sldLayoutChg>
        <pc:sldLayoutChg chg="setBg">
          <pc:chgData name="老兄 悟見" userId="d3c841b5715e98f1" providerId="LiveId" clId="{F5717430-1976-4D3D-B7E4-BF468154B268}" dt="2021-08-29T11:28:13.177" v="1"/>
          <pc:sldLayoutMkLst>
            <pc:docMk/>
            <pc:sldMasterMk cId="0" sldId="2147483684"/>
            <pc:sldLayoutMk cId="0" sldId="214748369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五魔亂世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一、何謂五魔亂世 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魔的真意：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會障蔽正道，害慧命之一切起心動念及外界之干擾，都可謂之魔。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徒兒們有沒有聽過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五魔亂世？那五魔？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：天魔、罪魔、行魔、惱魔、死魔。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五魔亂世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十、除去魔心救地球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如果每個人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做每一件事，都能考量到他人的立場，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考量到對這個社會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環境與生態環境的好壞，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也考慮到同樣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擁有痛苦與恐懼的動物生靈，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地球的森林，海洋，大氣層就不被人類所破壞了。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6938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五魔亂世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二、人身上的五魔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人身五魔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：貪 瞋、癡、慢、疑。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財、色、名、食、睡。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1651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五魔亂世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三、五蘊也是魔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另五魔，就是蘊魔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色、受、想、行、識。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這五蘊是諸惡之淵藪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比喻人或物質聚集的地方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，會障蔽正道，害慧命。</a:t>
            </a:r>
            <a:endParaRPr lang="en-US" altLang="zh-TW" sz="40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0885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五魔亂世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四、什麼是煩惱魔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還有煩惱魔，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哪些煩惱？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貪、瞋、癡、愛、慢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，這五種煩惱障會讓人們疑惑於真理、道理、正理、障蔽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障礙遮蔽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正道，害慧命。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12347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五魔亂世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五、什麼是業魔？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再來，就是業魔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、種業。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殺、盜、淫、妄、酒等惡業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，讓人們造作一切罪業、冤孽，障蔽正道，害慧命。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57618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五魔亂世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六、什麼是心魔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再來，就是心魔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；愩高、我慢、驕傲、自大。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會障蔽正道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，害慧命 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64712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五魔亂世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七、什麼叫死魔？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也有一種就是死魔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，人生皆有壽限，大限，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會妨害、妨礙人修正道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，也會害慧命。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73161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五魔亂世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八、五魔亂世亂人心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以上種種五魔亂世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也亂人心。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天地最後一次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大開普度的時期到了，也來到了人與魔之間的大戰。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說透了，其實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，這是一場人與慾望的戰爭！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61459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五魔亂世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九、人類因魔而毀滅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如果未來這個世界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發生地球滅亡，那麼是毀滅那裡？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就是毀滅於人類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沒有慈悲心，同理心，愛心以及充滿自私自利的行為。</a:t>
            </a:r>
            <a:endParaRPr lang="en-US" altLang="zh-TW" sz="40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2615801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908</TotalTime>
  <Words>565</Words>
  <Application>Microsoft Office PowerPoint</Application>
  <PresentationFormat>如螢幕大小 (16:9)</PresentationFormat>
  <Paragraphs>191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標楷體</vt:lpstr>
      <vt:lpstr>Arial</vt:lpstr>
      <vt:lpstr>Franklin Gothic Book</vt:lpstr>
      <vt:lpstr>Wingdings 2</vt:lpstr>
      <vt:lpstr>科技</vt:lpstr>
      <vt:lpstr> 五魔亂世  悟見講                  </vt:lpstr>
      <vt:lpstr> 五魔亂世  悟見講                  </vt:lpstr>
      <vt:lpstr> 五魔亂世  悟見講                  </vt:lpstr>
      <vt:lpstr> 五魔亂世  悟見講                  </vt:lpstr>
      <vt:lpstr> 五魔亂世  悟見講                  </vt:lpstr>
      <vt:lpstr> 五魔亂世  悟見講                  </vt:lpstr>
      <vt:lpstr> 五魔亂世  悟見講                  </vt:lpstr>
      <vt:lpstr> 五魔亂世  悟見講                  </vt:lpstr>
      <vt:lpstr> 五魔亂世  悟見講                  </vt:lpstr>
      <vt:lpstr> 五魔亂世  悟見講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137</cp:revision>
  <dcterms:created xsi:type="dcterms:W3CDTF">2014-02-15T05:50:45Z</dcterms:created>
  <dcterms:modified xsi:type="dcterms:W3CDTF">2021-08-29T11:28:15Z</dcterms:modified>
</cp:coreProperties>
</file>