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7" r:id="rId2"/>
    <p:sldId id="311" r:id="rId3"/>
    <p:sldId id="306" r:id="rId4"/>
    <p:sldId id="308" r:id="rId5"/>
    <p:sldId id="309" r:id="rId6"/>
    <p:sldId id="296" r:id="rId7"/>
    <p:sldId id="307" r:id="rId8"/>
    <p:sldId id="310" r:id="rId9"/>
    <p:sldId id="305" r:id="rId10"/>
    <p:sldId id="304" r:id="rId11"/>
    <p:sldId id="303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9A3110B-943D-4E8F-9E03-FBC585707994}"/>
    <pc:docChg chg="modSld modMainMaster">
      <pc:chgData name="老兄 悟見" userId="d3c841b5715e98f1" providerId="LiveId" clId="{B9A3110B-943D-4E8F-9E03-FBC585707994}" dt="2021-08-29T07:04:05.254" v="1"/>
      <pc:docMkLst>
        <pc:docMk/>
      </pc:docMkLst>
      <pc:sldChg chg="setBg">
        <pc:chgData name="老兄 悟見" userId="d3c841b5715e98f1" providerId="LiveId" clId="{B9A3110B-943D-4E8F-9E03-FBC585707994}" dt="2021-08-29T07:04:05.254" v="1"/>
        <pc:sldMkLst>
          <pc:docMk/>
          <pc:sldMk cId="1753540468" sldId="309"/>
        </pc:sldMkLst>
      </pc:sldChg>
      <pc:sldMasterChg chg="setBg modSldLayout">
        <pc:chgData name="老兄 悟見" userId="d3c841b5715e98f1" providerId="LiveId" clId="{B9A3110B-943D-4E8F-9E03-FBC585707994}" dt="2021-08-29T07:04:05.254" v="1"/>
        <pc:sldMasterMkLst>
          <pc:docMk/>
          <pc:sldMasterMk cId="0" sldId="2147483684"/>
        </pc:sldMasterMkLst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B9A3110B-943D-4E8F-9E03-FBC585707994}" dt="2021-08-29T07:04:05.254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悟見註曰：資料來自網路文章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 怨氣傷脾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怨氣傷脾。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一個人假如生怨氣的時候，吃飯都不香。為什麼呢？脾氣不足，吃飯不香，沒滋味。脾氣不足，消化就不良，營養就不良，整個身體就受損了。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55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七、心不安百病叢生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暴躁會存在子宮裡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，壓力會存在你肩頸；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鬱悶會存在乳房、肩胛骨縫裡；委屈、糾結會存在胃裡；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思維太敏感皮膚易過敏；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情感壓力會存在背部；行動力差會存在雙腿；太吝嗇會存在便秘。</a:t>
            </a:r>
          </a:p>
        </p:txBody>
      </p:sp>
    </p:spTree>
    <p:extLst>
      <p:ext uri="{BB962C8B-B14F-4D97-AF65-F5344CB8AC3E}">
        <p14:creationId xmlns:p14="http://schemas.microsoft.com/office/powerpoint/2010/main" val="323519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 愛包容感恩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請不要和別人做無謂的爭執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，更不要將委曲憋在心裡！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每天要歡喜的過日子！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用愛、包容、感恩的心。</a:t>
            </a:r>
          </a:p>
        </p:txBody>
      </p:sp>
    </p:spTree>
    <p:extLst>
      <p:ext uri="{BB962C8B-B14F-4D97-AF65-F5344CB8AC3E}">
        <p14:creationId xmlns:p14="http://schemas.microsoft.com/office/powerpoint/2010/main" val="383643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 怨氣傷脾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怨傷脾，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怨會造成胃脘疼悶、脹飽、噎膈、上吐下瀉、胃虛、胃炎、胃潰瘍、胃黏膜脫落，甚至胃癌等疾病。</a:t>
            </a:r>
          </a:p>
        </p:txBody>
      </p:sp>
    </p:spTree>
    <p:extLst>
      <p:ext uri="{BB962C8B-B14F-4D97-AF65-F5344CB8AC3E}">
        <p14:creationId xmlns:p14="http://schemas.microsoft.com/office/powerpoint/2010/main" val="270479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二、恨人傷心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恨人傷心，表現有心忙、心跳、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心慌、心熱、夜晚失眠、做怪夢、 咳嗽、吐血、癫狂失語等症狀，嚴重了就是精神病。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恨傷心，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恨會造成冠心病、心肌炎、心積水、二尖瓣狹窄、心肌梗塞、癫狂失語等疾病。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三、惱氣傷肺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惱氣傷肺。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什麼叫惱呢？就是我們講，看人家日子過得比我好，看人家錢多，我們動了嫉妒心。你嫉妒人，你當時動的氣就是惱氣，惱恨人。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人只要嫉妒人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，惱氣上來，肺氣就不足，講話就沒勁了。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935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三、惱氣傷肺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惱傷肺，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惱會造成氣喘、咳嗽、吐血、肺虛、肺炎、肺結核等疾病。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鼻炎因爭強好勝引起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，挑理導致感冒，冒犯長輩會發燒，不服人得肺病。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54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四、怒氣傷肝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怒氣傷肝。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只要你肝不好，你肯定有怒氣。只要看到你生怒氣，就知道你肝肯定不好。現在人肝癌多，就是因為愛生怒氣。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怒傷肝，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怒會造成頭暈眼花、耳聾、牙疼、嘴斜眼歪、中風不已、半身不遂、肝膽病。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五、煩氣傷腎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煩氣傷腎。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看人煩，看事煩，看自己都煩，整天都是煩，沒有順心的事，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愛批評人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，愛責怪人，總是看人缺點，從來不看人優點，討厭人，生的是什麼氣呢？生了煩氣了。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煩氣傷腎，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腎功能就破壞了。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43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 煩氣傷腎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煩傷腎，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煩會造成腰疼、腿酸、肚腹疼痛、腰間盤突出、腰椎結核、股骨頭壞死、糖尿病，以及尿毒症等疾病。</a:t>
            </a:r>
          </a:p>
        </p:txBody>
      </p:sp>
    </p:spTree>
    <p:extLst>
      <p:ext uri="{BB962C8B-B14F-4D97-AF65-F5344CB8AC3E}">
        <p14:creationId xmlns:p14="http://schemas.microsoft.com/office/powerpoint/2010/main" val="334928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五大魔讓你生病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3132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 氣絕就身亡了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怨、恨、惱、怒、煩五種氣一上來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，心、肝、脾、肺、腎就壞掉了。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所以我們老年人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，一定要重視我們的氣。人沒有氣，氣絕就身亡了。人就是一口氣，人沒有氣，命就沒有了。</a:t>
            </a:r>
          </a:p>
        </p:txBody>
      </p:sp>
    </p:spTree>
    <p:extLst>
      <p:ext uri="{BB962C8B-B14F-4D97-AF65-F5344CB8AC3E}">
        <p14:creationId xmlns:p14="http://schemas.microsoft.com/office/powerpoint/2010/main" val="31892095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494</TotalTime>
  <Words>740</Words>
  <Application>Microsoft Office PowerPoint</Application>
  <PresentationFormat>如螢幕大小 (16:9)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  <vt:lpstr>五大魔讓你生病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212</cp:revision>
  <dcterms:created xsi:type="dcterms:W3CDTF">2014-02-15T05:50:45Z</dcterms:created>
  <dcterms:modified xsi:type="dcterms:W3CDTF">2021-08-29T07:04:08Z</dcterms:modified>
  <cp:contentStatus/>
</cp:coreProperties>
</file>