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0" r:id="rId2"/>
    <p:sldId id="336" r:id="rId3"/>
    <p:sldId id="338" r:id="rId4"/>
    <p:sldId id="339" r:id="rId5"/>
    <p:sldId id="341" r:id="rId6"/>
    <p:sldId id="342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19479CD-6DE0-4921-8859-408CC0DD98B5}"/>
    <pc:docChg chg="custSel addSld delSld modSld">
      <pc:chgData name="老兄 悟見" userId="d3c841b5715e98f1" providerId="LiveId" clId="{919479CD-6DE0-4921-8859-408CC0DD98B5}" dt="2021-08-29T07:17:51.376" v="88" actId="27636"/>
      <pc:docMkLst>
        <pc:docMk/>
      </pc:docMkLst>
      <pc:sldChg chg="modSp mod">
        <pc:chgData name="老兄 悟見" userId="d3c841b5715e98f1" providerId="LiveId" clId="{919479CD-6DE0-4921-8859-408CC0DD98B5}" dt="2021-08-29T07:05:55.971" v="4"/>
        <pc:sldMkLst>
          <pc:docMk/>
          <pc:sldMk cId="1532398404" sldId="336"/>
        </pc:sldMkLst>
        <pc:spChg chg="mod">
          <ac:chgData name="老兄 悟見" userId="d3c841b5715e98f1" providerId="LiveId" clId="{919479CD-6DE0-4921-8859-408CC0DD98B5}" dt="2021-08-29T07:05:37.101" v="3" actId="21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919479CD-6DE0-4921-8859-408CC0DD98B5}" dt="2021-08-29T07:05:55.971" v="4"/>
          <ac:spMkLst>
            <pc:docMk/>
            <pc:sldMk cId="1532398404" sldId="336"/>
            <ac:spMk id="4" creationId="{00000000-0000-0000-0000-000000000000}"/>
          </ac:spMkLst>
        </pc:spChg>
      </pc:sldChg>
      <pc:sldChg chg="modSp del mod">
        <pc:chgData name="老兄 悟見" userId="d3c841b5715e98f1" providerId="LiveId" clId="{919479CD-6DE0-4921-8859-408CC0DD98B5}" dt="2021-08-29T07:12:51.696" v="49" actId="2696"/>
        <pc:sldMkLst>
          <pc:docMk/>
          <pc:sldMk cId="197502671" sldId="337"/>
        </pc:sldMkLst>
        <pc:spChg chg="mod">
          <ac:chgData name="老兄 悟見" userId="d3c841b5715e98f1" providerId="LiveId" clId="{919479CD-6DE0-4921-8859-408CC0DD98B5}" dt="2021-08-29T07:08:15.321" v="11" actId="6549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919479CD-6DE0-4921-8859-408CC0DD98B5}" dt="2021-08-29T07:06:03.065" v="5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919479CD-6DE0-4921-8859-408CC0DD98B5}" dt="2021-08-29T07:12:58.164" v="56"/>
        <pc:sldMkLst>
          <pc:docMk/>
          <pc:sldMk cId="2886833342" sldId="338"/>
        </pc:sldMkLst>
        <pc:spChg chg="mod">
          <ac:chgData name="老兄 悟見" userId="d3c841b5715e98f1" providerId="LiveId" clId="{919479CD-6DE0-4921-8859-408CC0DD98B5}" dt="2021-08-29T07:12:58.164" v="56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919479CD-6DE0-4921-8859-408CC0DD98B5}" dt="2021-08-29T07:06:11.579" v="6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919479CD-6DE0-4921-8859-408CC0DD98B5}" dt="2021-08-29T07:13:08.439" v="62"/>
        <pc:sldMkLst>
          <pc:docMk/>
          <pc:sldMk cId="830311652" sldId="339"/>
        </pc:sldMkLst>
        <pc:spChg chg="mod">
          <ac:chgData name="老兄 悟見" userId="d3c841b5715e98f1" providerId="LiveId" clId="{919479CD-6DE0-4921-8859-408CC0DD98B5}" dt="2021-08-29T07:13:08.439" v="62"/>
          <ac:spMkLst>
            <pc:docMk/>
            <pc:sldMk cId="830311652" sldId="339"/>
            <ac:spMk id="3" creationId="{EFCDE479-C3AE-2243-BC22-1CDD81792C03}"/>
          </ac:spMkLst>
        </pc:spChg>
        <pc:spChg chg="mod">
          <ac:chgData name="老兄 悟見" userId="d3c841b5715e98f1" providerId="LiveId" clId="{919479CD-6DE0-4921-8859-408CC0DD98B5}" dt="2021-08-29T07:06:18.286" v="7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919479CD-6DE0-4921-8859-408CC0DD98B5}" dt="2021-08-29T07:09:45.105" v="43" actId="207"/>
        <pc:sldMkLst>
          <pc:docMk/>
          <pc:sldMk cId="3225570923" sldId="340"/>
        </pc:sldMkLst>
        <pc:spChg chg="mod">
          <ac:chgData name="老兄 悟見" userId="d3c841b5715e98f1" providerId="LiveId" clId="{919479CD-6DE0-4921-8859-408CC0DD98B5}" dt="2021-08-29T07:09:45.105" v="43" actId="207"/>
          <ac:spMkLst>
            <pc:docMk/>
            <pc:sldMk cId="3225570923" sldId="340"/>
            <ac:spMk id="3" creationId="{EFCDE479-C3AE-2243-BC22-1CDD81792C03}"/>
          </ac:spMkLst>
        </pc:spChg>
      </pc:sldChg>
      <pc:sldChg chg="modSp mod">
        <pc:chgData name="老兄 悟見" userId="d3c841b5715e98f1" providerId="LiveId" clId="{919479CD-6DE0-4921-8859-408CC0DD98B5}" dt="2021-08-29T07:17:42.471" v="86" actId="27636"/>
        <pc:sldMkLst>
          <pc:docMk/>
          <pc:sldMk cId="100205719" sldId="341"/>
        </pc:sldMkLst>
        <pc:spChg chg="mod">
          <ac:chgData name="老兄 悟見" userId="d3c841b5715e98f1" providerId="LiveId" clId="{919479CD-6DE0-4921-8859-408CC0DD98B5}" dt="2021-08-29T07:17:42.471" v="86" actId="27636"/>
          <ac:spMkLst>
            <pc:docMk/>
            <pc:sldMk cId="100205719" sldId="341"/>
            <ac:spMk id="3" creationId="{EFCDE479-C3AE-2243-BC22-1CDD81792C03}"/>
          </ac:spMkLst>
        </pc:spChg>
      </pc:sldChg>
      <pc:sldChg chg="new del">
        <pc:chgData name="老兄 悟見" userId="d3c841b5715e98f1" providerId="LiveId" clId="{919479CD-6DE0-4921-8859-408CC0DD98B5}" dt="2021-08-29T07:13:18.311" v="64" actId="2696"/>
        <pc:sldMkLst>
          <pc:docMk/>
          <pc:sldMk cId="1673670931" sldId="341"/>
        </pc:sldMkLst>
      </pc:sldChg>
      <pc:sldChg chg="modSp mod">
        <pc:chgData name="老兄 悟見" userId="d3c841b5715e98f1" providerId="LiveId" clId="{919479CD-6DE0-4921-8859-408CC0DD98B5}" dt="2021-08-29T07:17:51.376" v="88" actId="27636"/>
        <pc:sldMkLst>
          <pc:docMk/>
          <pc:sldMk cId="1898651139" sldId="342"/>
        </pc:sldMkLst>
        <pc:spChg chg="mod">
          <ac:chgData name="老兄 悟見" userId="d3c841b5715e98f1" providerId="LiveId" clId="{919479CD-6DE0-4921-8859-408CC0DD98B5}" dt="2021-08-29T07:17:51.376" v="88" actId="27636"/>
          <ac:spMkLst>
            <pc:docMk/>
            <pc:sldMk cId="1898651139" sldId="342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五大魔大傷身體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網上轉載：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怨氣傷脾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怨氣傷脾。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一個人假如生怨氣的時候，吃飯都不香。為什麼呢？脾氣不足，吃飯不香，沒滋味。脾氣不足，消化就不良，營養就不良，整個身體就受損了。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怨傷脾，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怨會造成胃脘疼悶、脹飽、噎膈、上吐下瀉、胃虛、胃炎、胃潰瘍、胃黏膜脫落，甚至胃癌等疾病。</a:t>
            </a: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五大魔大傷身體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恨人傷心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恨人傷心，表現有心忙、心跳、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心慌、心熱、夜晚失眠、做怪夢、 咳嗽、吐血、癫狂失語等症狀，嚴重了就是精神病。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恨傷心，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恨會造成冠心病、心肌炎、心積水、二尖瓣狹窄、心肌梗塞、癫狂失語等疾病。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五大魔大傷身體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惱氣傷肺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惱氣傷肺。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什麼叫惱呢？就是我們講，看人家日子過得比我好，看人家錢多，我們動了嫉妒心。你嫉妒人，你當時動的氣就是惱氣，惱恨人。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人只要嫉妒人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，惱氣上來，肺氣就不足，講話就沒勁了。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惱傷肺，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惱會造成氣喘、咳嗽、吐血、肺虛、肺炎、肺結核等疾病。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鼻炎因爭強好勝引起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，挑理導致感冒，冒犯長輩會發燒，不服人得肺病。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五大魔大傷身體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怒氣傷肝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怒氣傷肝。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只要你肝不好，你肯定有怒氣。只要看到你生怒氣，就知道你肝肯定不好。現在人肝癌多，就是因為愛生怒氣。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怒傷肝，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怒會造成頭暈眼花、耳聾、牙疼、嘴斜眼歪、中風不已、半身不遂、肝膽病。</a:t>
            </a: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五大魔大傷身體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煩氣傷腎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煩氣傷腎。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看人煩，看事煩，看自己都煩，整天都是煩，沒有順心的事，愛批評人，愛責怪人，總是看人缺點，從來不看人優點，討厭人，生的是什麼氣呢？生了煩氣了。煩氣傷腎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腎功能就破壞了。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煩傷腎，煩會造成腰疼、腿酸、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肚腹疼痛、腰間盤突出、腰椎結核、股骨頭壞死、糖尿病，以及尿毒症等疾病。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20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五大魔大傷身體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氣絕就身亡了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怨、恨、惱、怒、煩五種氣一上來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，心、肝、脾、肺、腎就壞掉了。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所以我們老年人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，一定要重視我們的氣。人沒有氣，氣絕就身亡了。人就是一口氣，人沒有氣，命就沒有了。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86511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3052</TotalTime>
  <Words>577</Words>
  <Application>Microsoft Office PowerPoint</Application>
  <PresentationFormat>如螢幕大小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五大魔大傷身體 悟見講</vt:lpstr>
      <vt:lpstr>五大魔大傷身體 悟見講</vt:lpstr>
      <vt:lpstr>五大魔大傷身體 悟見講</vt:lpstr>
      <vt:lpstr>五大魔大傷身體 悟見講</vt:lpstr>
      <vt:lpstr>五大魔大傷身體 悟見講</vt:lpstr>
      <vt:lpstr>五大魔大傷身體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2021-08-29T07:17:55Z</dcterms:modified>
  <cp:contentStatus/>
</cp:coreProperties>
</file>