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3F3AD73-98EE-4958-AF2D-78FFE2548A91}"/>
    <pc:docChg chg="modSld modMainMaster">
      <pc:chgData name="老兄 悟見" userId="d3c841b5715e98f1" providerId="LiveId" clId="{B3F3AD73-98EE-4958-AF2D-78FFE2548A91}" dt="2021-08-29T05:28:31.140" v="1"/>
      <pc:docMkLst>
        <pc:docMk/>
      </pc:docMkLst>
      <pc:sldChg chg="setBg">
        <pc:chgData name="老兄 悟見" userId="d3c841b5715e98f1" providerId="LiveId" clId="{B3F3AD73-98EE-4958-AF2D-78FFE2548A91}" dt="2021-08-29T05:28:31.140" v="1"/>
        <pc:sldMkLst>
          <pc:docMk/>
          <pc:sldMk cId="1759619280" sldId="296"/>
        </pc:sldMkLst>
      </pc:sldChg>
      <pc:sldMasterChg chg="setBg modSldLayout">
        <pc:chgData name="老兄 悟見" userId="d3c841b5715e98f1" providerId="LiveId" clId="{B3F3AD73-98EE-4958-AF2D-78FFE2548A91}" dt="2021-08-29T05:28:31.140" v="1"/>
        <pc:sldMasterMkLst>
          <pc:docMk/>
          <pc:sldMasterMk cId="0" sldId="2147483684"/>
        </pc:sldMasterMkLst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B3F3AD73-98EE-4958-AF2D-78FFE2548A91}" dt="2021-08-29T05:28:31.140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一、有求不得生抱怨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因為你修道求收穫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，當你一無所有的時候，你會怨天尤人；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因為你修道求平安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，當你家破人亡的時候，你會破戒謗佛；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十、答對考卷不再考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但不希望填寫考卷者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，因為困難填寫或不知答案便放棄作答。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不論你的答案是對還是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錯，只要你坦然面對，對的試題不會再考，錯的試題會讓你重新作答。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這種考試困難嗎？</a:t>
            </a:r>
          </a:p>
        </p:txBody>
      </p:sp>
    </p:spTree>
    <p:extLst>
      <p:ext uri="{BB962C8B-B14F-4D97-AF65-F5344CB8AC3E}">
        <p14:creationId xmlns:p14="http://schemas.microsoft.com/office/powerpoint/2010/main" val="311522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二、有求不得道難修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因為你修道求順利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，當你努力卻換來恥笑的時候，你會隱居退道；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因為你修道求名利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，當你懷才不遇被冰凍的時候，你會損仁敗道。</a:t>
            </a:r>
          </a:p>
        </p:txBody>
      </p:sp>
    </p:spTree>
    <p:extLst>
      <p:ext uri="{BB962C8B-B14F-4D97-AF65-F5344CB8AC3E}">
        <p14:creationId xmlns:p14="http://schemas.microsoft.com/office/powerpoint/2010/main" val="125657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三、一錯再錯退了道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多少個幾十年，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有太多令人悲痛的實例，這些人也曾經冠冕堂皇，信誓旦旦的說：永遠不會變，永遠堅守著，永遠謙卑，永遠聽師調遣；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可是卻看不到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他口中承諾的結局，難道是上天考倒了他嗎？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還是當初他修道的心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就是錯誤的？只是他不知不覺，所以一錯再錯。</a:t>
            </a:r>
          </a:p>
        </p:txBody>
      </p:sp>
    </p:spTree>
    <p:extLst>
      <p:ext uri="{BB962C8B-B14F-4D97-AF65-F5344CB8AC3E}">
        <p14:creationId xmlns:p14="http://schemas.microsoft.com/office/powerpoint/2010/main" val="85035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四、上天設考來造就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上天設考，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不是考得讓你無路可走，是要你在每一滴血、每一滴淚中費力地學習。</a:t>
            </a:r>
          </a:p>
        </p:txBody>
      </p:sp>
    </p:spTree>
    <p:extLst>
      <p:ext uri="{BB962C8B-B14F-4D97-AF65-F5344CB8AC3E}">
        <p14:creationId xmlns:p14="http://schemas.microsoft.com/office/powerpoint/2010/main" val="366481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五、求天所賜必造就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你可以求天賜予忍耐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，天必給你患難；你可以求天賜予服從，天必給你困苦；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你可以求天賜予勇敢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，天必給你風浪；你可以求天賜予寧靜，天必給你萬變。</a:t>
            </a:r>
          </a:p>
        </p:txBody>
      </p:sp>
    </p:spTree>
    <p:extLst>
      <p:ext uri="{BB962C8B-B14F-4D97-AF65-F5344CB8AC3E}">
        <p14:creationId xmlns:p14="http://schemas.microsoft.com/office/powerpoint/2010/main" val="181317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六、在考驗中來成就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要你在患難中學忍耐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，要你在困苦中學服從，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要你在風浪中生勇氣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，要你在萬變中知寧靜。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求之有道，得之有命，夫復何求！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436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七、修道要認理實修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假若仙佛的話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，可以相信，那有一天，為兄若問你們：修道不值得，不必再修了，破戒、開齋都可以，那你們相信嗎？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若為兄強迫你們開齋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、破戒，你們要嗎？</a:t>
            </a:r>
          </a:p>
        </p:txBody>
      </p:sp>
    </p:spTree>
    <p:extLst>
      <p:ext uri="{BB962C8B-B14F-4D97-AF65-F5344CB8AC3E}">
        <p14:creationId xmlns:p14="http://schemas.microsoft.com/office/powerpoint/2010/main" val="317196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八、相信自己的良心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修道要了解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，口中發出的聲音，不一定是他心裡所想的；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你所相信的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，是對方的心，你可以信任的，是自己的良心。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154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上天的考試卷 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九、上天的考卷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仙佛不會教你們走錯誤的路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，但是會考你們，走哪一條路才是正確的。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每一張考試卷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，都是諸佛菩薩，苦心策劃出來的，當你有能力接受這張考卷時，它一定會呈現在你的面前。</a:t>
            </a:r>
          </a:p>
        </p:txBody>
      </p:sp>
    </p:spTree>
    <p:extLst>
      <p:ext uri="{BB962C8B-B14F-4D97-AF65-F5344CB8AC3E}">
        <p14:creationId xmlns:p14="http://schemas.microsoft.com/office/powerpoint/2010/main" val="25825931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</TotalTime>
  <Words>658</Words>
  <Application>Microsoft Office PowerPoint</Application>
  <PresentationFormat>如螢幕大小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上天的考試卷   悟見講</vt:lpstr>
      <vt:lpstr>上天的考試卷   悟見講</vt:lpstr>
      <vt:lpstr>上天的考試卷   悟見講</vt:lpstr>
      <vt:lpstr>上天的考試卷   悟見講</vt:lpstr>
      <vt:lpstr>上天的考試卷   悟見講</vt:lpstr>
      <vt:lpstr>上天的考試卷   悟見講</vt:lpstr>
      <vt:lpstr>上天的考試卷   悟見講</vt:lpstr>
      <vt:lpstr>上天的考試卷   悟見講</vt:lpstr>
      <vt:lpstr>上天的考試卷   悟見講</vt:lpstr>
      <vt:lpstr>上天的考試卷 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161</cp:revision>
  <dcterms:created xsi:type="dcterms:W3CDTF">2014-02-15T05:50:45Z</dcterms:created>
  <dcterms:modified xsi:type="dcterms:W3CDTF">2021-08-29T05:28:35Z</dcterms:modified>
</cp:coreProperties>
</file>