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0C1CB73-C1E0-473D-9596-AA5C052C04CD}"/>
    <pc:docChg chg="custSel modSld">
      <pc:chgData name="老兄 悟見" userId="d3c841b5715e98f1" providerId="LiveId" clId="{F0C1CB73-C1E0-473D-9596-AA5C052C04CD}" dt="2021-09-02T07:26:02.868" v="176" actId="20577"/>
      <pc:docMkLst>
        <pc:docMk/>
      </pc:docMkLst>
      <pc:sldChg chg="modSp mod">
        <pc:chgData name="老兄 悟見" userId="d3c841b5715e98f1" providerId="LiveId" clId="{F0C1CB73-C1E0-473D-9596-AA5C052C04CD}" dt="2021-09-02T07:14:05.123" v="56" actId="207"/>
        <pc:sldMkLst>
          <pc:docMk/>
          <pc:sldMk cId="1532398404" sldId="336"/>
        </pc:sldMkLst>
        <pc:spChg chg="mod">
          <ac:chgData name="老兄 悟見" userId="d3c841b5715e98f1" providerId="LiveId" clId="{F0C1CB73-C1E0-473D-9596-AA5C052C04CD}" dt="2021-09-02T07:14:05.123" v="56" actId="207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F0C1CB73-C1E0-473D-9596-AA5C052C04CD}" dt="2021-09-02T07:13:06.243" v="5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F0C1CB73-C1E0-473D-9596-AA5C052C04CD}" dt="2021-09-02T07:17:07.916" v="103" actId="207"/>
        <pc:sldMkLst>
          <pc:docMk/>
          <pc:sldMk cId="197502671" sldId="337"/>
        </pc:sldMkLst>
        <pc:spChg chg="mod">
          <ac:chgData name="老兄 悟見" userId="d3c841b5715e98f1" providerId="LiveId" clId="{F0C1CB73-C1E0-473D-9596-AA5C052C04CD}" dt="2021-09-02T07:17:07.916" v="103" actId="207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F0C1CB73-C1E0-473D-9596-AA5C052C04CD}" dt="2021-09-02T07:13:14.231" v="5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F0C1CB73-C1E0-473D-9596-AA5C052C04CD}" dt="2021-09-02T07:20:21.017" v="152" actId="207"/>
        <pc:sldMkLst>
          <pc:docMk/>
          <pc:sldMk cId="2886833342" sldId="338"/>
        </pc:sldMkLst>
        <pc:spChg chg="mod">
          <ac:chgData name="老兄 悟見" userId="d3c841b5715e98f1" providerId="LiveId" clId="{F0C1CB73-C1E0-473D-9596-AA5C052C04CD}" dt="2021-09-02T07:20:21.017" v="152" actId="207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F0C1CB73-C1E0-473D-9596-AA5C052C04CD}" dt="2021-09-02T07:13:22.683" v="5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F0C1CB73-C1E0-473D-9596-AA5C052C04CD}" dt="2021-09-02T07:23:55.235" v="175" actId="207"/>
        <pc:sldMkLst>
          <pc:docMk/>
          <pc:sldMk cId="830311652" sldId="339"/>
        </pc:sldMkLst>
        <pc:spChg chg="mod">
          <ac:chgData name="老兄 悟見" userId="d3c841b5715e98f1" providerId="LiveId" clId="{F0C1CB73-C1E0-473D-9596-AA5C052C04CD}" dt="2021-09-02T07:23:55.235" v="175" actId="207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F0C1CB73-C1E0-473D-9596-AA5C052C04CD}" dt="2021-09-02T07:13:31.685" v="5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F0C1CB73-C1E0-473D-9596-AA5C052C04CD}" dt="2021-09-02T07:26:02.868" v="176" actId="20577"/>
        <pc:sldMkLst>
          <pc:docMk/>
          <pc:sldMk cId="3225570923" sldId="340"/>
        </pc:sldMkLst>
        <pc:spChg chg="mod">
          <ac:chgData name="老兄 悟見" userId="d3c841b5715e98f1" providerId="LiveId" clId="{F0C1CB73-C1E0-473D-9596-AA5C052C04CD}" dt="2021-09-02T07:26:02.868" v="176" actId="20577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上天為何要降考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上天為何要降考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什麼是考？天不願意考眾生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，乃因眾生有罪，才藉著考驗，來試探你們是不是真心！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如果考驗不能考動你們的心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，不能讓你們起心動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念、受到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煎熬，那上天就不用發考卷，那也不叫考驗。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上天為何要降考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考是要來造就你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要讓你們成為有智慧、有擔當的人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，天一定要紮穩你的根、紮穩你的心性，看是不是能夠認理實修，擔當更長的使命。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如果連一點風吹草動，都擔當不起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，信心就動搖，那麼上天如何把這神聖的使命、把眾生的性命托負在徒兒的手上呢？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  <a:cs typeface="華康中圓體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上天為何要降考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、考得過才能成仙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真道真考古難移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有情無情試根基　　　　　　　　美玉經琢方成器              堅心方能步雲梯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回天有一定的資格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，一定是要經過大風大浪，一定是要有些體悟、有些犧牲奉獻付出的人，才有資格做仙佛。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上天為何要降考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、上天從哪裡考你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考驗從哪來呢？從你們的眼、耳、鼻、舌、身、意來。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這怎麼講呢？你眼睛看到人家做不好，你就可能對道喪失了信心，對不對？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你耳朵聽到人家說了不好的話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，或自己說了一句不好的話被人家指責了，你就可能不願意出來幫辦了。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上天為何要降考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都是自己考自己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修道途中無所謂別人考你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，說穿了都是自己考自己，而自己最大的敵人，就是自己，若能戰勝自己，必能通過千魔萬考。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當你的心有一點弱點的時候，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仙佛就會向你的心考你；當你的心中執著一個很強烈的邪念的時候，「魔」就趁此弱點鑽進去了；所以你的心把持不好的話，此心就是別人的哦！你說可怕不可怕？</a:t>
            </a: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457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上天為何要降考 悟見講</vt:lpstr>
      <vt:lpstr>上天為何要降考 悟見講</vt:lpstr>
      <vt:lpstr>上天為何要降考 悟見講</vt:lpstr>
      <vt:lpstr>上天為何要降考 悟見講</vt:lpstr>
      <vt:lpstr>上天為何要降考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2021-09-02T07:26:05Z</dcterms:modified>
  <cp:contentStatus/>
</cp:coreProperties>
</file>