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0" r:id="rId3"/>
    <p:sldId id="272" r:id="rId4"/>
    <p:sldId id="281" r:id="rId5"/>
    <p:sldId id="273" r:id="rId6"/>
    <p:sldId id="279" r:id="rId7"/>
    <p:sldId id="278" r:id="rId8"/>
    <p:sldId id="276" r:id="rId9"/>
    <p:sldId id="277" r:id="rId10"/>
    <p:sldId id="284" r:id="rId11"/>
    <p:sldId id="274" r:id="rId12"/>
    <p:sldId id="285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3" d="100"/>
          <a:sy n="83" d="100"/>
        </p:scale>
        <p:origin x="68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108CC3-8156-4F4B-8C7E-96D906D6AE70}"/>
    <pc:docChg chg="modSld modMainMaster">
      <pc:chgData name="老兄 悟見" userId="d3c841b5715e98f1" providerId="LiveId" clId="{D9108CC3-8156-4F4B-8C7E-96D906D6AE70}" dt="2021-08-29T05:22:00.359" v="1"/>
      <pc:docMkLst>
        <pc:docMk/>
      </pc:docMkLst>
      <pc:sldChg chg="setBg">
        <pc:chgData name="老兄 悟見" userId="d3c841b5715e98f1" providerId="LiveId" clId="{D9108CC3-8156-4F4B-8C7E-96D906D6AE70}" dt="2021-08-29T05:22:00.359" v="1"/>
        <pc:sldMkLst>
          <pc:docMk/>
          <pc:sldMk cId="928343386" sldId="271"/>
        </pc:sldMkLst>
      </pc:sldChg>
      <pc:sldMasterChg chg="setBg modSldLayout">
        <pc:chgData name="老兄 悟見" userId="d3c841b5715e98f1" providerId="LiveId" clId="{D9108CC3-8156-4F4B-8C7E-96D906D6AE70}" dt="2021-08-29T05:22:00.359" v="1"/>
        <pc:sldMasterMkLst>
          <pc:docMk/>
          <pc:sldMasterMk cId="0" sldId="2147483684"/>
        </pc:sldMasterMkLst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D9108CC3-8156-4F4B-8C7E-96D906D6AE70}" dt="2021-08-29T05:22:00.359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一、前言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孟子曰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：天將降大任於斯人也，必先苦其心志，勞其筋骨，餓其體膚，空乏其身，行拂亂其所為，所以動心忍性，增益其所不能。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考驗是上天試煉一個人的承擔能力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10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顛倒考：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有人先貧後富，棄絕道念；有人先富後貧，怨天尤人，退失道心。貶職位大變小，爬得高高跌一跤，心灰意冷千萬條。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應付此考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，唯有抱真志，素位而行，造次必於是，顛沛必於是。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38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11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道考：</a:t>
            </a:r>
            <a:r>
              <a:rPr lang="zh-TW" altLang="en-US" sz="3600" dirty="0">
                <a:ea typeface="全真顏體" pitchFamily="49" charset="-120"/>
              </a:rPr>
              <a:t>內考，同修之間，背仁負義，爭功奪果，互起摩擦，彼此怨恨。分枝別派，爭奪道盤天命。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外考存在於道外，旁門左道，種種法術誘人，令人迷惑。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遇此考時必須低心辭讓，無貪無妄。修無為之道</a:t>
            </a:r>
            <a:r>
              <a:rPr lang="zh-TW" altLang="en-US" sz="3600" dirty="0">
                <a:ea typeface="全真顏體" pitchFamily="49" charset="-120"/>
              </a:rPr>
              <a:t>，佛家說：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顏體" pitchFamily="49" charset="-120"/>
              </a:rPr>
              <a:t>若以色見我，以音聲求我，是人行邪道，不能見如來。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12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五、結    論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偈曰：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真道真考古難移，有情無情試根基；美玉經琢方成器，堅志方能步天梯。</a:t>
            </a:r>
          </a:p>
          <a:p>
            <a:endParaRPr lang="zh-TW" alt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38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二、、魔考的實例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姜太公賣白麵。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文</a:t>
            </a:r>
            <a:r>
              <a:rPr lang="zh-TW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王羑里囚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七年，豈不知定數。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孔子過宋、衛受危，削跡伐檀，陳蔡絕糧。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邱長春。妙善公主。耶穌被釘死在十字架上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…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三、魔考的意義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辯真偽：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消冤孽：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化稟性：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定品位：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四、、魔考的種類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內考：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又稱自身考，如生病受苦，家遭水火盜賊，或夫修妻不饒，妻修夫不教，父母兄弟要阻撓，子也反，女也吵，打破香爐扯破袍。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欲求消解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，只有抱定真心，信賴神佛上帝，誠心修道，無形中自然化解。</a:t>
            </a: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外考</a:t>
            </a:r>
            <a:r>
              <a:rPr lang="zh-TW" altLang="en-US" sz="3600" dirty="0">
                <a:ea typeface="全真顏體" pitchFamily="49" charset="-120"/>
              </a:rPr>
              <a:t>：親戚謗、鄰裡譏、官府禁、左右為難，不知如何好！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應付之法：信之以理。</a:t>
            </a:r>
            <a:endParaRPr lang="en-US" altLang="zh-TW" sz="36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真道寶貴，無福之人難消受；真道難懂，無智之輩不能理解。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因此自古修真道必受毀謗，像耶穌也不見容於當時；朱熹學道被視為妄，被稱為妖</a:t>
            </a:r>
            <a:r>
              <a:rPr lang="en-US" altLang="zh-TW" sz="3600" dirty="0">
                <a:ea typeface="全真顏體" pitchFamily="49" charset="-120"/>
              </a:rPr>
              <a:t>…</a:t>
            </a:r>
            <a:r>
              <a:rPr lang="zh-TW" altLang="en-US" sz="3600" dirty="0">
                <a:ea typeface="全真顏體" pitchFamily="49" charset="-120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奇考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：家破業傾官非招，或兒女夭，種種不幸臨身旁。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修道不識透此考者容易墜落。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應付之法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：認識生命本質苦空無常，世間一切皆虛假，人生到頭一場空，唯有靈性才是真。</a:t>
            </a: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7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氣考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：受冤屈，難辯曉，黑鍋上身氣難消。凡一切荒謬事；或遭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不白之冤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，或遭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恩將仇報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…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等，讓我們遷怒於道而氣餒放棄修行。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應付之法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：用寬大的胸襟去包容，效法老祖師的度量。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老祖師說過：有人罵老拙，老拙只說好；有人打老拙，老拙自睡倒。涕唾在臉上，隨他自乾了；我也省力氣，他也少煩惱。</a:t>
            </a: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8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順考</a:t>
            </a:r>
            <a:r>
              <a:rPr lang="zh-TW" altLang="en-US" sz="3600" dirty="0">
                <a:ea typeface="全真顏體" pitchFamily="49" charset="-120"/>
              </a:rPr>
              <a:t>：稱心如意無煩惱，名利順、恩愛繞，妻賢子孝樂逍遙。前人褒獎，後學奉承，使人驕縱自大，最後背離了道。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遇此考時要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以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順來逆受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應付。</a:t>
            </a:r>
            <a:r>
              <a:rPr lang="zh-TW" altLang="en-US" sz="3600" dirty="0">
                <a:ea typeface="全真顏體" pitchFamily="49" charset="-120"/>
              </a:rPr>
              <a:t>凡者，</a:t>
            </a:r>
            <a:r>
              <a:rPr lang="zh-TW" altLang="en-US" sz="3600">
                <a:ea typeface="全真顏體" pitchFamily="49" charset="-120"/>
              </a:rPr>
              <a:t>要懸崖勒馬</a:t>
            </a:r>
            <a:r>
              <a:rPr lang="zh-TW" altLang="en-US" sz="3600" dirty="0">
                <a:ea typeface="全真顏體" pitchFamily="49" charset="-120"/>
              </a:rPr>
              <a:t>，果決放下，抱道速修；聖者，要撫躬自省：所受獎勵恭維是否有愧？有則改之，無者加勉。</a:t>
            </a: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魔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考</a:t>
            </a: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b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9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逆考：</a:t>
            </a:r>
            <a:r>
              <a:rPr lang="zh-TW" altLang="en-US" sz="3600" dirty="0">
                <a:ea typeface="全真顏體" pitchFamily="49" charset="-120"/>
              </a:rPr>
              <a:t>父母妻子怨恨，環境艱困，時運困厄，貧苦災難憂苦身心 ；前人無情，後學不義，致使灰心喪志，無心於道。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遇此考者，應逆來順受。</a:t>
            </a:r>
            <a:r>
              <a:rPr lang="zh-TW" altLang="en-US" sz="3600" dirty="0">
                <a:ea typeface="全真顏體" pitchFamily="49" charset="-120"/>
              </a:rPr>
              <a:t>認命安分，抱定道心，安貧樂道；修無為之道，行無為之功，以報恩了願為出發，處處反求諸己，自然能保道心於無恙。</a:t>
            </a:r>
          </a:p>
          <a:p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2397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170</TotalTime>
  <Words>904</Words>
  <Application>Microsoft Office PowerPoint</Application>
  <PresentationFormat>如螢幕大小 (16:9)</PresentationFormat>
  <Paragraphs>49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微軟正黑體</vt:lpstr>
      <vt:lpstr>Arial</vt:lpstr>
      <vt:lpstr>Franklin Gothic Book</vt:lpstr>
      <vt:lpstr>Wingdings 2</vt:lpstr>
      <vt:lpstr>科技</vt:lpstr>
      <vt:lpstr>魔  考  1</vt:lpstr>
      <vt:lpstr>魔  考  2</vt:lpstr>
      <vt:lpstr>魔  考  3</vt:lpstr>
      <vt:lpstr>魔  考  4</vt:lpstr>
      <vt:lpstr>魔  考  5</vt:lpstr>
      <vt:lpstr>魔  考  6</vt:lpstr>
      <vt:lpstr>魔  考  7</vt:lpstr>
      <vt:lpstr>魔  考  8</vt:lpstr>
      <vt:lpstr>魔  考  9</vt:lpstr>
      <vt:lpstr>魔  考  10</vt:lpstr>
      <vt:lpstr>魔  考  11</vt:lpstr>
      <vt:lpstr>魔  考 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</cp:revision>
  <dcterms:created xsi:type="dcterms:W3CDTF">2014-02-15T05:50:45Z</dcterms:created>
  <dcterms:modified xsi:type="dcterms:W3CDTF">2021-08-29T05:22:04Z</dcterms:modified>
</cp:coreProperties>
</file>