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6"/>
  </p:notesMasterIdLst>
  <p:sldIdLst>
    <p:sldId id="347" r:id="rId2"/>
    <p:sldId id="343" r:id="rId3"/>
    <p:sldId id="337" r:id="rId4"/>
    <p:sldId id="338" r:id="rId5"/>
    <p:sldId id="334" r:id="rId6"/>
    <p:sldId id="336" r:id="rId7"/>
    <p:sldId id="330" r:id="rId8"/>
    <p:sldId id="332" r:id="rId9"/>
    <p:sldId id="341" r:id="rId10"/>
    <p:sldId id="342" r:id="rId11"/>
    <p:sldId id="340" r:id="rId12"/>
    <p:sldId id="339" r:id="rId13"/>
    <p:sldId id="333" r:id="rId14"/>
    <p:sldId id="331" r:id="rId15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59" autoAdjust="0"/>
    <p:restoredTop sz="92649" autoAdjust="0"/>
  </p:normalViewPr>
  <p:slideViewPr>
    <p:cSldViewPr>
      <p:cViewPr varScale="1">
        <p:scale>
          <a:sx n="69" d="100"/>
          <a:sy n="69" d="100"/>
        </p:scale>
        <p:origin x="749" y="4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2019/4/16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1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048602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1048603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14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557866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2019/4/16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2019/4/16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2019/4/16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2019/4/16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2019/4/16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2019/4/16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2019/4/16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2019/4/16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2019/4/16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2019/4/16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2019/4/16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2019/4/16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mailto:&#24735;&#35211;&#20449;&#31665;myoktw@gmail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CN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道与教的新认识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一、为何称道不称教</a:t>
            </a:r>
          </a:p>
          <a:p>
            <a:r>
              <a:rPr lang="zh-CN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君曰。大道无形。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生育天地。大道无情。运行日月。大道无名。长养万物。吾不知其名。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强名曰道</a:t>
            </a:r>
            <a:r>
              <a:rPr lang="zh-CN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CN" sz="36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孔子说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：朝闻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夕死可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矣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道：是中国传统文化，古圣先王之道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，就是尧、舜、禹、汤、文、武、周公、老子、孔子、孟子之道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CN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37838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CN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道与教的新认识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</a:t>
            </a:r>
            <a:r>
              <a:rPr lang="zh-CN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道是回天不二法</a:t>
            </a: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济公老师说</a:t>
            </a: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不如现在就求，免得你还要去轮回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，最后还是要求道，多跑几趟做什么呢？早点了结，早点回天吧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en-US" altLang="zh-CN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而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天道达于理天，就是一条不二之路。</a:t>
            </a:r>
          </a:p>
        </p:txBody>
      </p:sp>
    </p:spTree>
    <p:extLst>
      <p:ext uri="{BB962C8B-B14F-4D97-AF65-F5344CB8AC3E}">
        <p14:creationId xmlns:p14="http://schemas.microsoft.com/office/powerpoint/2010/main" val="1262000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CN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道与教的新认识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20000"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</a:t>
            </a:r>
            <a:r>
              <a:rPr lang="zh-CN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人人都要修道</a:t>
            </a: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济公老师说</a:t>
            </a: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自古以来，从古至今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，以前说天子至庶人，都要修身为本，现在是上至总统，下至平民百姓也要修道，</a:t>
            </a: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国君有君德，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平民百姓有平民百姓的德行，才能顶天立地，以前的道理用到现在，以前天子现在叫总统，</a:t>
            </a: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可是修道是不变的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，根本是不变的，道从古至今是不变的，人要修到圆满回去，返本复古，恢复本性。</a:t>
            </a:r>
          </a:p>
        </p:txBody>
      </p:sp>
    </p:spTree>
    <p:extLst>
      <p:ext uri="{BB962C8B-B14F-4D97-AF65-F5344CB8AC3E}">
        <p14:creationId xmlns:p14="http://schemas.microsoft.com/office/powerpoint/2010/main" val="2177554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CN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道与教的新认识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2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十一</a:t>
            </a:r>
            <a:r>
              <a:rPr lang="zh-CN" altLang="en-US" sz="32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CN" altLang="en-US" sz="32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大家与济公有缘</a:t>
            </a:r>
          </a:p>
          <a:p>
            <a:r>
              <a:rPr lang="zh-CN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济公老师说</a:t>
            </a:r>
          </a:p>
          <a:p>
            <a:r>
              <a:rPr lang="zh-CN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看到徒儿迷昧，为师只能强颜欢笑。</a:t>
            </a:r>
            <a:r>
              <a:rPr lang="zh-CN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徒儿入道场什么都不懂，若是不求道，机缘就错失了，</a:t>
            </a:r>
          </a:p>
          <a:p>
            <a:r>
              <a:rPr lang="zh-CN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好比走路时，佛与你擦身而过，你也不知道</a:t>
            </a:r>
            <a:r>
              <a:rPr lang="zh-CN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，不识眞人在面前，明师指点你归路，你机缘错失，就是被自已业障障住，</a:t>
            </a:r>
          </a:p>
          <a:p>
            <a:r>
              <a:rPr lang="zh-CN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所以机缘一次一次的失去，</a:t>
            </a:r>
            <a:r>
              <a:rPr lang="zh-CN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有的人参加几次的法会才求道，这就是根基，业障拨一旁他才能够开悟。</a:t>
            </a:r>
          </a:p>
        </p:txBody>
      </p:sp>
    </p:spTree>
    <p:extLst>
      <p:ext uri="{BB962C8B-B14F-4D97-AF65-F5344CB8AC3E}">
        <p14:creationId xmlns:p14="http://schemas.microsoft.com/office/powerpoint/2010/main" val="1852649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CN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道与教的新认识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CN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</a:t>
            </a:r>
            <a:r>
              <a:rPr lang="zh-CN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道会止渡快修道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吕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仙祖说：</a:t>
            </a:r>
            <a:endParaRPr lang="en-US" altLang="zh-CN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莫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谓老来方学道 </a:t>
            </a:r>
            <a:r>
              <a:rPr lang="en-US" altLang="zh-CN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CN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孤魂都是少年人 </a:t>
            </a:r>
            <a:r>
              <a:rPr lang="en-US" altLang="zh-CN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CN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今生不向此身渡 </a:t>
            </a:r>
            <a:r>
              <a:rPr lang="en-US" altLang="zh-CN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CN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更待何时渡此身</a:t>
            </a: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跪读申请词上说</a:t>
            </a:r>
            <a:endParaRPr lang="en-US" altLang="zh-CN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末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后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一着昔未言 </a:t>
            </a:r>
            <a:r>
              <a:rPr lang="en-US" altLang="zh-CN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CN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明人在此诉一番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愚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夫识得返乡道 </a:t>
            </a:r>
            <a:r>
              <a:rPr lang="en-US" altLang="zh-CN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CN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生来死去见当前</a:t>
            </a:r>
          </a:p>
        </p:txBody>
      </p:sp>
    </p:spTree>
    <p:extLst>
      <p:ext uri="{BB962C8B-B14F-4D97-AF65-F5344CB8AC3E}">
        <p14:creationId xmlns:p14="http://schemas.microsoft.com/office/powerpoint/2010/main" val="164015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9" name="標題 1"/>
          <p:cNvSpPr>
            <a:spLocks noGrp="1"/>
          </p:cNvSpPr>
          <p:nvPr>
            <p:ph type="ctrTitle"/>
          </p:nvPr>
        </p:nvSpPr>
        <p:spPr>
          <a:xfrm>
            <a:off x="1043608" y="3376248"/>
            <a:ext cx="6120680" cy="1224136"/>
          </a:xfrm>
        </p:spPr>
        <p:txBody>
          <a:bodyPr>
            <a:normAutofit fontScale="90000"/>
          </a:bodyPr>
          <a:lstStyle/>
          <a:p>
            <a: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dirty="0"/>
          </a:p>
        </p:txBody>
      </p:sp>
      <p:sp>
        <p:nvSpPr>
          <p:cNvPr id="1048600" name="副標題 2"/>
          <p:cNvSpPr>
            <a:spLocks noGrp="1"/>
          </p:cNvSpPr>
          <p:nvPr>
            <p:ph type="subTitle" idx="1"/>
          </p:nvPr>
        </p:nvSpPr>
        <p:spPr>
          <a:xfrm>
            <a:off x="611560" y="267494"/>
            <a:ext cx="8136904" cy="4608512"/>
          </a:xfrm>
        </p:spPr>
        <p:txBody>
          <a:bodyPr>
            <a:noAutofit/>
          </a:bodyPr>
          <a:lstStyle/>
          <a:p>
            <a:pPr algn="l"/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悟見信箱     </a:t>
            </a:r>
            <a:r>
              <a:rPr lang="en-US" altLang="zh-TW" sz="40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myoktw@gmail.com</a:t>
            </a:r>
            <a:endParaRPr lang="en-US" altLang="zh-TW" sz="4000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微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信</a:t>
            </a:r>
            <a:r>
              <a:rPr lang="en-US" altLang="zh-TW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ID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</a:t>
            </a:r>
            <a:r>
              <a:rPr lang="en-US" altLang="zh-TW" sz="4000" dirty="0" err="1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</a:t>
            </a:r>
            <a:endParaRPr lang="en-US" altLang="zh-TW" sz="4000" dirty="0" smtClean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天道文化網   </a:t>
            </a:r>
            <a:r>
              <a:rPr lang="en-US" altLang="zh-TW" sz="40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myoktw.com</a:t>
            </a:r>
          </a:p>
          <a:p>
            <a:pPr algn="l"/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講座</a:t>
            </a:r>
            <a:endParaRPr lang="en-US" altLang="zh-TW" sz="40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40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國際站 </a:t>
            </a:r>
            <a:r>
              <a:rPr lang="en-US" altLang="zh-TW" sz="400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y.myoktw.com</a:t>
            </a:r>
            <a:endParaRPr lang="en-US" altLang="zh-TW" sz="4800" dirty="0" smtClean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31738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CN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道与教的新认识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CN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</a:t>
            </a: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的宗旨</a:t>
            </a:r>
          </a:p>
          <a:p>
            <a:r>
              <a:rPr lang="zh-CN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敬天地，礼神明，爱国忠事，敦品崇礼，孝父母，重师尊，信朋友，和乡邻，改恶向善，讲明五伦八德，阐发五教圣人之奥旨，恪遵四维纲常之古礼，洗心涤虑，借假修真，恢复本性之自然，启发良知良能之至善，己立立人，己达达人，挽世界为清平，化人心为良善，冀世界为大同。</a:t>
            </a:r>
          </a:p>
        </p:txBody>
      </p:sp>
    </p:spTree>
    <p:extLst>
      <p:ext uri="{BB962C8B-B14F-4D97-AF65-F5344CB8AC3E}">
        <p14:creationId xmlns:p14="http://schemas.microsoft.com/office/powerpoint/2010/main" val="990343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CN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道与教的新认</a:t>
            </a:r>
            <a:r>
              <a:rPr lang="zh-CN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识 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见讲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</a:t>
            </a:r>
            <a:r>
              <a:rPr lang="zh-CN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道是万教的根</a:t>
            </a:r>
          </a:p>
          <a:p>
            <a:pPr marL="36576" indent="0">
              <a:buNone/>
            </a:pP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⑴各教都承认灵性</a:t>
            </a: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老子说：谷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神</a:t>
            </a:r>
            <a:r>
              <a:rPr lang="en-US" altLang="zh-CN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CN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孔子说：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天性</a:t>
            </a:r>
            <a:r>
              <a:rPr lang="en-US" altLang="zh-CN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CN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佛陀说：佛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性</a:t>
            </a:r>
            <a:r>
              <a:rPr lang="en-US" altLang="zh-CN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CN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回教：阿里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夫</a:t>
            </a:r>
            <a:r>
              <a:rPr lang="en-US" altLang="zh-CN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CN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基督教：灵性</a:t>
            </a:r>
          </a:p>
          <a:p>
            <a:pPr marL="36576" indent="0">
              <a:buNone/>
            </a:pP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⑵各教都承认上天老母</a:t>
            </a: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道家：玄玄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上人</a:t>
            </a:r>
            <a:r>
              <a:rPr lang="en-US" altLang="zh-CN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CN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儒家：维皇上帝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佛家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：西方圣母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基督教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上帝</a:t>
            </a:r>
            <a:r>
              <a:rPr lang="en-US" altLang="zh-CN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CN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回教：阿拉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62640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CN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道与教的新认识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CN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⑶各教都知有理天</a:t>
            </a:r>
          </a:p>
          <a:p>
            <a:r>
              <a:rPr lang="zh-CN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各宗教都有理天的概念，只是名称不同。各教的共同目标就是回理天，理天是天外天，不在轮回的天。</a:t>
            </a:r>
          </a:p>
          <a:p>
            <a:r>
              <a:rPr lang="zh-CN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道家：</a:t>
            </a:r>
            <a:r>
              <a:rPr lang="zh-CN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称为大罗</a:t>
            </a:r>
            <a:r>
              <a:rPr lang="zh-CN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天</a:t>
            </a:r>
            <a:r>
              <a:rPr lang="en-US" altLang="zh-CN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CN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儒家：</a:t>
            </a:r>
            <a:r>
              <a:rPr lang="zh-CN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称为理</a:t>
            </a:r>
            <a:r>
              <a:rPr lang="zh-CN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天</a:t>
            </a:r>
            <a:r>
              <a:rPr lang="en-US" altLang="zh-CN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CN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佛家：</a:t>
            </a:r>
            <a:r>
              <a:rPr lang="zh-CN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称为涅槃</a:t>
            </a:r>
            <a:r>
              <a:rPr lang="zh-CN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天</a:t>
            </a:r>
            <a:r>
              <a:rPr lang="en-US" altLang="zh-CN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CN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基督教</a:t>
            </a:r>
            <a:r>
              <a:rPr lang="zh-CN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：称为天</a:t>
            </a:r>
            <a:r>
              <a:rPr lang="zh-CN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国</a:t>
            </a:r>
            <a:r>
              <a:rPr lang="en-US" altLang="zh-CN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CN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回教：</a:t>
            </a:r>
            <a:r>
              <a:rPr lang="zh-CN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称为天园</a:t>
            </a:r>
          </a:p>
          <a:p>
            <a:r>
              <a:rPr lang="zh-CN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各教圣人的印证</a:t>
            </a:r>
            <a:r>
              <a:rPr lang="zh-CN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，就是劝各教门徒都要来拜明师求道，才能回理天。</a:t>
            </a:r>
          </a:p>
          <a:p>
            <a:r>
              <a:rPr lang="zh-CN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各教误把气天当理天</a:t>
            </a:r>
            <a:r>
              <a:rPr lang="zh-CN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，所以回不了理天，而落入生死轮回</a:t>
            </a:r>
            <a:r>
              <a:rPr lang="zh-CN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CN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</a:t>
            </a:r>
            <a:r>
              <a:rPr lang="zh-CN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是来弥补各宗教的不足，告诉各宗教回天之路。</a:t>
            </a:r>
          </a:p>
        </p:txBody>
      </p:sp>
    </p:spTree>
    <p:extLst>
      <p:ext uri="{BB962C8B-B14F-4D97-AF65-F5344CB8AC3E}">
        <p14:creationId xmlns:p14="http://schemas.microsoft.com/office/powerpoint/2010/main" val="2224931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CN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道与教的新认识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</a:t>
            </a:r>
            <a:r>
              <a:rPr lang="zh-CN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各教圣人都劝求道</a:t>
            </a: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各教圣人共同的印证：拜明师求大道。</a:t>
            </a:r>
            <a:b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道教：打开玄牝之门。 </a:t>
            </a:r>
            <a:r>
              <a:rPr lang="en-US" altLang="zh-CN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CN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儒教：止于至善宝地。 </a:t>
            </a:r>
            <a:r>
              <a:rPr lang="en-US" altLang="zh-CN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CN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佛家：正法眼藏。 </a:t>
            </a:r>
            <a:r>
              <a:rPr lang="en-US" altLang="zh-CN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CN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基督教：受火的施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洗</a:t>
            </a:r>
            <a:r>
              <a:rPr lang="en-US" altLang="zh-CN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CN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回教：阿里夫两目密目</a:t>
            </a:r>
          </a:p>
        </p:txBody>
      </p:sp>
    </p:spTree>
    <p:extLst>
      <p:ext uri="{BB962C8B-B14F-4D97-AF65-F5344CB8AC3E}">
        <p14:creationId xmlns:p14="http://schemas.microsoft.com/office/powerpoint/2010/main" val="928656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CN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道与教的新认识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</a:t>
            </a:r>
            <a:r>
              <a:rPr lang="zh-CN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理气象三天简介</a:t>
            </a: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理天：是解脱的天，没有生死轮回的天，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以无极老母为主宰。理天是天外天，是超出三界外（法华经：三界如火宅，未解脱轮回）</a:t>
            </a: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气天：有气数轮回的天，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在气天界的灵，就是气天仙，气天以玉皇大帝为主宰。</a:t>
            </a: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象天：有形有象之处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，众生所居之处，六道轮回的地方。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82153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CN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道与教的新认识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</a:t>
            </a:r>
            <a:r>
              <a:rPr lang="zh-CN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教无法让人解脱</a:t>
            </a: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济公老师说</a:t>
            </a: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道与教就不一样了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，你囗渴的时候，冰要把它化成水，水能让人解渴对不对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CN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教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就好比（ 冰），道就好比（水）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教无法带你出生死解脱，道可以带你超生了死，所以冰要是变成水，比如你修了教，以后要入道、参道，</a:t>
            </a:r>
          </a:p>
        </p:txBody>
      </p:sp>
    </p:spTree>
    <p:extLst>
      <p:ext uri="{BB962C8B-B14F-4D97-AF65-F5344CB8AC3E}">
        <p14:creationId xmlns:p14="http://schemas.microsoft.com/office/powerpoint/2010/main" val="3956399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CN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道与教的新认识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2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</a:t>
            </a:r>
            <a:r>
              <a:rPr lang="zh-CN" altLang="en-US" sz="32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CN" altLang="en-US" sz="32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信仰宗教不够的</a:t>
            </a:r>
          </a:p>
          <a:p>
            <a:r>
              <a:rPr lang="zh-CN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济公老师说</a:t>
            </a:r>
          </a:p>
          <a:p>
            <a:r>
              <a:rPr lang="zh-CN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世间有各宗各教，</a:t>
            </a:r>
            <a:r>
              <a:rPr lang="zh-CN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应众生的根基，因缘来设教，各渡有缘。</a:t>
            </a:r>
            <a:br>
              <a:rPr lang="zh-CN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各人都有宗教信仰，可是最重要修自性之道，否则就变成福报，福报是轮回的善因</a:t>
            </a:r>
            <a:r>
              <a:rPr lang="zh-CN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CN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善</a:t>
            </a:r>
            <a:r>
              <a:rPr lang="zh-CN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报，若是没有皈依自性，</a:t>
            </a:r>
            <a:r>
              <a:rPr lang="zh-CN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只是轮回的福报而已。</a:t>
            </a:r>
            <a:br>
              <a:rPr lang="zh-CN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自性的开悟才是功德，</a:t>
            </a:r>
            <a:r>
              <a:rPr lang="zh-CN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功德才能让你回天，福报只是轮回，</a:t>
            </a:r>
            <a:r>
              <a:rPr lang="zh-CN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得好的报应而已，所以求道的重要就在此</a:t>
            </a:r>
            <a:r>
              <a:rPr lang="zh-CN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10749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CN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道与教的新认识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</a:t>
            </a:r>
            <a:r>
              <a:rPr lang="zh-CN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不求道难回理天</a:t>
            </a: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济公老师说</a:t>
            </a: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你回天要到达目的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，你就要行这条路，你要回理天，你要行天道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CN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要去气界，你就去拜拜好了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，拜神及植福善，福报有几百年果位给你享，这还在气界里面，等到你享完果位，你还是要求一指，看你要轮回几世再求道。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83544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2569</TotalTime>
  <Words>1092</Words>
  <Application>Microsoft Office PowerPoint</Application>
  <PresentationFormat>如螢幕大小 (16:9)</PresentationFormat>
  <Paragraphs>73</Paragraphs>
  <Slides>14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14</vt:i4>
      </vt:variant>
    </vt:vector>
  </HeadingPairs>
  <TitlesOfParts>
    <vt:vector size="22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道与教的新认识 悟见讲</vt:lpstr>
      <vt:lpstr>道与教的新认识 悟见讲</vt:lpstr>
      <vt:lpstr>道与教的新认识 悟见讲</vt:lpstr>
      <vt:lpstr>道与教的新认识 悟见讲</vt:lpstr>
      <vt:lpstr>道与教的新认识 悟见讲</vt:lpstr>
      <vt:lpstr>道与教的新认识 悟见讲</vt:lpstr>
      <vt:lpstr>道与教的新认识 悟见讲</vt:lpstr>
      <vt:lpstr>道与教的新认识 悟见讲</vt:lpstr>
      <vt:lpstr>道与教的新认识 悟见讲</vt:lpstr>
      <vt:lpstr>道与教的新认识 悟见讲</vt:lpstr>
      <vt:lpstr>道与教的新认识 悟见讲</vt:lpstr>
      <vt:lpstr>道与教的新认识 悟见讲</vt:lpstr>
      <vt:lpstr>道与教的新认识 悟见讲</vt:lpstr>
      <vt:lpstr>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資料庫 天道</cp:lastModifiedBy>
  <cp:revision>565</cp:revision>
  <dcterms:created xsi:type="dcterms:W3CDTF">2014-02-15T05:50:45Z</dcterms:created>
  <dcterms:modified xsi:type="dcterms:W3CDTF">2019-04-16T07:01:08Z</dcterms:modified>
  <cp:contentStatus/>
</cp:coreProperties>
</file>