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10" r:id="rId3"/>
    <p:sldId id="297" r:id="rId4"/>
    <p:sldId id="311" r:id="rId5"/>
    <p:sldId id="304" r:id="rId6"/>
    <p:sldId id="303" r:id="rId7"/>
    <p:sldId id="309" r:id="rId8"/>
    <p:sldId id="308" r:id="rId9"/>
    <p:sldId id="307" r:id="rId10"/>
    <p:sldId id="306" r:id="rId11"/>
    <p:sldId id="305" r:id="rId12"/>
    <p:sldId id="302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4" d="100"/>
          <a:sy n="84" d="100"/>
        </p:scale>
        <p:origin x="7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23478"/>
            <a:ext cx="43204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一、頓悟漸修的起源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 頓漸品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時祖師居曹溪寶林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。神秀大師在荊南玉泉寺。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於時兩宗盛化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。人皆稱南能北秀。故有南北二宗頓漸之分。而學者莫知宗趣。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《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大乘本生心地觀經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》</a:t>
            </a:r>
            <a:r>
              <a:rPr lang="en-US" altLang="zh-TW" sz="3600" dirty="0">
                <a:ea typeface="全真細隸書" panose="02010609000101010101" pitchFamily="49" charset="-120"/>
              </a:rPr>
              <a:t>︰</a:t>
            </a:r>
            <a:r>
              <a:rPr lang="zh-TW" altLang="en-US" sz="3600" dirty="0">
                <a:ea typeface="全真細隸書" panose="02010609000101010101" pitchFamily="49" charset="-120"/>
              </a:rPr>
              <a:t>彌勒菩薩法王子，從初發心不食肉，以是因緣名慈氏，為欲成熟諸眾生，處於第四兜率天，四十九重如意殿，晝夜恆說不退轉，無數方便度人天，八功德水妙華池，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諸有緣者悉同生，我今弟子付彌勒，龍華會中得解脫。</a:t>
            </a:r>
          </a:p>
        </p:txBody>
      </p:sp>
    </p:spTree>
    <p:extLst>
      <p:ext uri="{BB962C8B-B14F-4D97-AF65-F5344CB8AC3E}">
        <p14:creationId xmlns:p14="http://schemas.microsoft.com/office/powerpoint/2010/main" val="152541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《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大寶積經</a:t>
            </a:r>
            <a:r>
              <a:rPr lang="en-US" altLang="zh-TW" sz="3600" dirty="0">
                <a:solidFill>
                  <a:srgbClr val="FFFF00"/>
                </a:solidFill>
                <a:latin typeface="+mj-ea"/>
                <a:ea typeface="+mj-ea"/>
              </a:rPr>
              <a:t>》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彌勒！我付囑汝，當來末世後五百歲正法滅時，汝當守護佛法僧寶，莫令斷絕。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世尊！我為利益一一眾生，尚受無量億劫之苦，況復如來付我正法，而當不受？世尊！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我今受持，於當來世，演說如來無量阿僧祇劫所集阿耨多羅三藐三菩提。</a:t>
            </a:r>
          </a:p>
        </p:txBody>
      </p:sp>
    </p:spTree>
    <p:extLst>
      <p:ext uri="{BB962C8B-B14F-4D97-AF65-F5344CB8AC3E}">
        <p14:creationId xmlns:p14="http://schemas.microsoft.com/office/powerpoint/2010/main" val="16331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7956376" y="51471"/>
            <a:ext cx="946448" cy="4896542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704856" cy="4896543"/>
          </a:xfrm>
        </p:spPr>
        <p:txBody>
          <a:bodyPr/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七、結論：法無頓漸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六祖惠能大師說。</a:t>
            </a:r>
            <a:r>
              <a:rPr lang="zh-TW" altLang="en-US" sz="4000" dirty="0">
                <a:ea typeface="全真細隸書" panose="02010609000101010101" pitchFamily="49" charset="-120"/>
              </a:rPr>
              <a:t>法本一宗。人有南北。法即一種。見有遲疾。何名頓漸。法無頓漸，人有利鈍。故名頓漸。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54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二、頓悟漸修的意義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漸修是漸次修證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，從凡夫修到阿羅漢果、緣覺果、菩薩果、一直修到佛果。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漸修，是中下乘法，不識本心。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頓悟就是明師一指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：直指人心，見性成佛。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頓悟是識自本心，見自本性，見性成佛之道，是上乘法，也是無上法，成佛不二法門。</a:t>
            </a:r>
          </a:p>
        </p:txBody>
      </p:sp>
    </p:spTree>
    <p:extLst>
      <p:ext uri="{BB962C8B-B14F-4D97-AF65-F5344CB8AC3E}">
        <p14:creationId xmlns:p14="http://schemas.microsoft.com/office/powerpoint/2010/main" val="183069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三、漸修的時代法緣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大道尚未普渡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，得法不容易，只好漸修。漸修是不究竟法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要修證到阿羅漢果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最快要三世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，最慢要六十小劫；要證到緣覺果位，最快要四世，最慢要一百劫；要修證到菩薩果位，就有層次上的差別。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修成佛道須要三大阿僧祇劫的無數歲月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395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100392" y="51470"/>
            <a:ext cx="720080" cy="4824537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7776864" cy="474203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一小劫＝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16,798,000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  簡易以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1600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萬年做概算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取較小的整數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一中劫＝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小劫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=20 *1,600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萬年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=3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2000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萬年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一大劫＝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中劫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= 4 x 3.2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億年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=12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8000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萬年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三大劫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3 x 12.8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億年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=38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4000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萬年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若用一小劫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1679.8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萬年計算 這邊會變成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億年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805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四、頓悟的時代法緣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今時下運已至為母降道差三佛辦末後普渡收圓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六萬年大清算應於此時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分玉石分善惡各地插籌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不忍得這玉石俱焚不判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垂金線現靈光海內行舟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千條路萬條路無有生路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逢生路惟一貫天道速求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漸修法門，已經來不及了。</a:t>
            </a:r>
          </a:p>
        </p:txBody>
      </p:sp>
    </p:spTree>
    <p:extLst>
      <p:ext uri="{BB962C8B-B14F-4D97-AF65-F5344CB8AC3E}">
        <p14:creationId xmlns:p14="http://schemas.microsoft.com/office/powerpoint/2010/main" val="100535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五、頓悟時代的作為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明機運識天意方是賢儔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真天道在暗選拔取賢僚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現時下天開科那個知曉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希聖賢希仙真在己勤勞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三千六四萬八全然有份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行得遲走得慢枉自嚎啕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明白了時機運隨母而返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不識時生癡心大劫難逃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三天院長說：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世界末日現危機　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全求倒懸萬民淒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欲尋桃源何處有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惟修天道是歸宿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ea typeface="全真細隸書" panose="02010609000101010101" pitchFamily="49" charset="-120"/>
              </a:rPr>
            </a:b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324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95486"/>
            <a:ext cx="73042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4000" dirty="0">
                <a:ea typeface="全真細隸書" panose="02010609000101010101" pitchFamily="49" charset="-120"/>
              </a:rPr>
              <a:t>六、</a:t>
            </a:r>
            <a:r>
              <a:rPr lang="zh-TW" altLang="en-US" sz="3600" dirty="0">
                <a:ea typeface="全真細隸書" panose="02010609000101010101" pitchFamily="49" charset="-120"/>
              </a:rPr>
              <a:t>頓悟法緣的印證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佛說彌勒上生經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世尊記曰。汝等及未來世修福持戒。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皆當往生彌勒菩薩前為彌勒菩薩之所攝受。</a:t>
            </a:r>
            <a:r>
              <a:rPr lang="zh-TW" altLang="en-US" sz="3600" dirty="0">
                <a:ea typeface="全真細隸書" panose="02010609000101010101" pitchFamily="49" charset="-120"/>
              </a:rPr>
              <a:t>佛告優波離。作是觀者名為正觀。若他觀者名為邪觀。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276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51470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latin typeface="+mj-ea"/>
                <a:ea typeface="+mj-ea"/>
              </a:rPr>
              <a:t>《</a:t>
            </a:r>
            <a:r>
              <a:rPr lang="zh-TW" altLang="en-US" sz="4000" dirty="0">
                <a:ea typeface="全真細隸書" panose="02010609000101010101" pitchFamily="49" charset="-120"/>
              </a:rPr>
              <a:t>佛說彌勒菩薩上生兜率天經</a:t>
            </a:r>
            <a:r>
              <a:rPr lang="en-US" altLang="zh-TW" sz="4000" dirty="0">
                <a:latin typeface="+mj-ea"/>
                <a:ea typeface="+mj-ea"/>
              </a:rPr>
              <a:t>》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佛告優波離</a:t>
            </a:r>
            <a:r>
              <a:rPr lang="en-US" altLang="zh-TW" sz="4000" dirty="0">
                <a:ea typeface="全真細隸書" panose="02010609000101010101" pitchFamily="49" charset="-120"/>
              </a:rPr>
              <a:t>︰</a:t>
            </a:r>
            <a:r>
              <a:rPr lang="zh-TW" altLang="en-US" sz="4000" dirty="0">
                <a:ea typeface="全真細隸書" panose="02010609000101010101" pitchFamily="49" charset="-120"/>
              </a:rPr>
              <a:t>汝今諦聽！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是彌勒菩薩於未來世當為眾生作大歸依處</a:t>
            </a:r>
            <a:r>
              <a:rPr lang="zh-TW" altLang="en-US" sz="4000" dirty="0">
                <a:ea typeface="全真細隸書" panose="02010609000101010101" pitchFamily="49" charset="-120"/>
              </a:rPr>
              <a:t>，若有歸依彌勒菩薩者，當知是人於無上道得不退轉。</a:t>
            </a:r>
          </a:p>
        </p:txBody>
      </p:sp>
    </p:spTree>
    <p:extLst>
      <p:ext uri="{BB962C8B-B14F-4D97-AF65-F5344CB8AC3E}">
        <p14:creationId xmlns:p14="http://schemas.microsoft.com/office/powerpoint/2010/main" val="2159020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頓悟與漸修誰好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en-US" altLang="zh-TW" sz="4000" dirty="0">
                <a:solidFill>
                  <a:srgbClr val="FFFF00"/>
                </a:solidFill>
                <a:latin typeface="+mj-ea"/>
                <a:ea typeface="+mj-ea"/>
              </a:rPr>
              <a:t>《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文殊師利所說不思議佛境界經</a:t>
            </a:r>
            <a:r>
              <a:rPr lang="en-US" altLang="zh-TW" sz="4000" dirty="0">
                <a:solidFill>
                  <a:srgbClr val="FFFF00"/>
                </a:solidFill>
                <a:latin typeface="+mj-ea"/>
                <a:ea typeface="+mj-ea"/>
              </a:rPr>
              <a:t>》</a:t>
            </a:r>
            <a:r>
              <a:rPr lang="en-US" altLang="zh-TW" sz="4000" dirty="0">
                <a:ea typeface="全真細隸書" panose="02010609000101010101" pitchFamily="49" charset="-120"/>
              </a:rPr>
              <a:t>︰</a:t>
            </a:r>
            <a:r>
              <a:rPr lang="zh-TW" altLang="en-US" sz="4000" dirty="0">
                <a:ea typeface="全真細隸書" panose="02010609000101010101" pitchFamily="49" charset="-120"/>
              </a:rPr>
              <a:t>須菩提！若復有人於我法中，得聞斯義生信解者，皆於來世見彌勒。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r>
              <a:rPr lang="en-US" altLang="zh-TW" sz="4000" dirty="0">
                <a:solidFill>
                  <a:srgbClr val="FFFF00"/>
                </a:solidFill>
                <a:latin typeface="+mj-ea"/>
                <a:ea typeface="+mj-ea"/>
              </a:rPr>
              <a:t>《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佛說彌勒菩薩下生經</a:t>
            </a:r>
            <a:r>
              <a:rPr lang="en-US" altLang="zh-TW" sz="4000" dirty="0">
                <a:solidFill>
                  <a:srgbClr val="FFFF00"/>
                </a:solidFill>
                <a:latin typeface="+mj-ea"/>
                <a:ea typeface="+mj-ea"/>
              </a:rPr>
              <a:t>》</a:t>
            </a:r>
            <a:r>
              <a:rPr lang="en-US" altLang="zh-TW" sz="4000" dirty="0">
                <a:ea typeface="全真細隸書" panose="02010609000101010101" pitchFamily="49" charset="-120"/>
              </a:rPr>
              <a:t>︰</a:t>
            </a:r>
            <a:r>
              <a:rPr lang="zh-TW" altLang="en-US" sz="4000" dirty="0">
                <a:ea typeface="全真細隸書" panose="02010609000101010101" pitchFamily="49" charset="-120"/>
              </a:rPr>
              <a:t>彌勒所化弟子，盡是釋迦文佛弟子。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878192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</TotalTime>
  <Words>1043</Words>
  <Application>Microsoft Office PowerPoint</Application>
  <PresentationFormat>如螢幕大小 (16:9)</PresentationFormat>
  <Paragraphs>46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微軟正黑體</vt:lpstr>
      <vt:lpstr>標楷體</vt:lpstr>
      <vt:lpstr>Arial</vt:lpstr>
      <vt:lpstr>Franklin Gothic Book</vt:lpstr>
      <vt:lpstr>Wingdings 2</vt:lpstr>
      <vt:lpstr>科技</vt:lpstr>
      <vt:lpstr>頓悟與漸修誰好 悟見講</vt:lpstr>
      <vt:lpstr>頓悟與漸修誰好 悟見講</vt:lpstr>
      <vt:lpstr>頓悟與漸修誰好 悟見講</vt:lpstr>
      <vt:lpstr>頓悟與漸修誰好 悟見講</vt:lpstr>
      <vt:lpstr>頓悟與漸修誰好 悟見講</vt:lpstr>
      <vt:lpstr>頓悟與漸修誰好 悟見講</vt:lpstr>
      <vt:lpstr>頓悟與漸修誰好 悟見講</vt:lpstr>
      <vt:lpstr>頓悟與漸修誰好 悟見講</vt:lpstr>
      <vt:lpstr>頓悟與漸修誰好 悟見講</vt:lpstr>
      <vt:lpstr>頓悟與漸修誰好 悟見講</vt:lpstr>
      <vt:lpstr>頓悟與漸修誰好 悟見講</vt:lpstr>
      <vt:lpstr>頓悟與漸修誰好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82</cp:revision>
  <dcterms:created xsi:type="dcterms:W3CDTF">2014-02-15T05:50:45Z</dcterms:created>
  <dcterms:modified xsi:type="dcterms:W3CDTF">2021-04-22T08:45:52Z</dcterms:modified>
</cp:coreProperties>
</file>