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5" r:id="rId2"/>
    <p:sldId id="337" r:id="rId3"/>
    <p:sldId id="338" r:id="rId4"/>
    <p:sldId id="339" r:id="rId5"/>
    <p:sldId id="340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2649" autoAdjust="0"/>
  </p:normalViewPr>
  <p:slideViewPr>
    <p:cSldViewPr>
      <p:cViewPr varScale="1">
        <p:scale>
          <a:sx n="84" d="100"/>
          <a:sy n="84" d="100"/>
        </p:scale>
        <p:origin x="102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2021/4/23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2021/4/23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2021/4/23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頓悟法緣的印證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一、上生經的印證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佛說彌勒上生經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世尊記曰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。汝等及未來世修福持戒。皆當往生彌勒菩薩前為彌勒菩薩之所攝受。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佛告優波離。作是觀者名為正觀。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若他觀者名為邪觀。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佛告優波離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汝今諦聽！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是彌勒菩薩於未來世當為眾生作大歸依處，若有歸依彌勒菩薩者，當知是人於無上道得不退轉。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頓悟法緣的印證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二、佛境界經的印證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文殊師利所說不思議佛境界經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》︰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須菩提！若復有人於我法中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，得聞斯義生信解者，皆於來世見彌勒。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佛說彌勒菩薩下生經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彌勒所化弟子，盡是釋迦文佛弟子。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6565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頓悟法緣的印證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三、心地觀經的印證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大乘本生心地觀經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》︰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彌勒菩薩法王子，從初發心不食肉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，以是因緣名慈氏，為欲成熟諸眾生，處於第四兜率天，四十九重如意殿，晝夜恆說不退轉，無數方便度人天，八功德水妙華池，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諸有緣者悉同生，我今弟子付彌勒，龍華會中得解脫。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1741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頓悟法緣的印證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四、大寶積經的印證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大寶積經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彌勒！我付囑汝，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當來末世後五百歲正法滅時，汝當守護佛法僧寶，莫令斷絕。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世尊！我為利益一一眾生，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尚受無量億劫之苦，況復如來付我正法，而當不受？世尊！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我今受持，於當來世，演說如來無量阿僧祇劫所集阿耨多羅三藐三菩提。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4283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頓悟法緣的印證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五、結論：法無頓漸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六祖惠能大師說。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法本一宗。人有南北。法即一種。見有遲疾。何名頓漸。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法無頓漸，人有利鈍。故名頓漸。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098345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2951</TotalTime>
  <Words>458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頓悟法緣的印證 悟見講</vt:lpstr>
      <vt:lpstr>頓悟法緣的印證 悟見講</vt:lpstr>
      <vt:lpstr>頓悟法緣的印證 悟見講</vt:lpstr>
      <vt:lpstr>頓悟法緣的印證 悟見講</vt:lpstr>
      <vt:lpstr>頓悟法緣的印證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666</cp:revision>
  <dcterms:created xsi:type="dcterms:W3CDTF">2014-02-15T05:50:45Z</dcterms:created>
  <dcterms:modified xsi:type="dcterms:W3CDTF">2021-04-23T02:05:38Z</dcterms:modified>
  <cp:contentStatus/>
</cp:coreProperties>
</file>